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2"/>
  </p:notesMasterIdLst>
  <p:handoutMasterIdLst>
    <p:handoutMasterId r:id="rId33"/>
  </p:handoutMasterIdLst>
  <p:sldIdLst>
    <p:sldId id="260" r:id="rId6"/>
    <p:sldId id="315" r:id="rId7"/>
    <p:sldId id="321" r:id="rId8"/>
    <p:sldId id="320" r:id="rId9"/>
    <p:sldId id="316" r:id="rId10"/>
    <p:sldId id="322" r:id="rId11"/>
    <p:sldId id="323" r:id="rId12"/>
    <p:sldId id="349" r:id="rId13"/>
    <p:sldId id="325" r:id="rId14"/>
    <p:sldId id="324" r:id="rId15"/>
    <p:sldId id="326" r:id="rId16"/>
    <p:sldId id="329" r:id="rId17"/>
    <p:sldId id="347" r:id="rId18"/>
    <p:sldId id="331" r:id="rId19"/>
    <p:sldId id="348" r:id="rId20"/>
    <p:sldId id="334" r:id="rId21"/>
    <p:sldId id="345" r:id="rId22"/>
    <p:sldId id="335" r:id="rId23"/>
    <p:sldId id="336" r:id="rId24"/>
    <p:sldId id="337" r:id="rId25"/>
    <p:sldId id="338" r:id="rId26"/>
    <p:sldId id="339" r:id="rId27"/>
    <p:sldId id="340" r:id="rId28"/>
    <p:sldId id="341" r:id="rId29"/>
    <p:sldId id="342" r:id="rId30"/>
    <p:sldId id="34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F59BA33-0002-4BB9-B087-E11DD4778812}">
          <p14:sldIdLst/>
        </p14:section>
        <p14:section name="Title and Section Templates" id="{DDC8A076-0799-4C60-8B61-E07E8B5D6654}">
          <p14:sldIdLst>
            <p14:sldId id="260"/>
          </p14:sldIdLst>
        </p14:section>
        <p14:section name="White Background" id="{9CF696F6-12F4-4067-BFEB-7BEB6EFC4407}">
          <p14:sldIdLst>
            <p14:sldId id="315"/>
            <p14:sldId id="321"/>
            <p14:sldId id="320"/>
            <p14:sldId id="316"/>
            <p14:sldId id="322"/>
            <p14:sldId id="323"/>
            <p14:sldId id="349"/>
            <p14:sldId id="325"/>
            <p14:sldId id="324"/>
            <p14:sldId id="326"/>
            <p14:sldId id="329"/>
            <p14:sldId id="347"/>
            <p14:sldId id="331"/>
            <p14:sldId id="348"/>
            <p14:sldId id="334"/>
            <p14:sldId id="345"/>
            <p14:sldId id="335"/>
            <p14:sldId id="336"/>
            <p14:sldId id="337"/>
            <p14:sldId id="338"/>
            <p14:sldId id="339"/>
            <p14:sldId id="340"/>
            <p14:sldId id="341"/>
            <p14:sldId id="342"/>
            <p14:sldId id="344"/>
          </p14:sldIdLst>
        </p14:section>
        <p14:section name="Grey Slide Template" id="{E840C0AA-D929-43C5-A473-E582CF57A115}">
          <p14:sldIdLst/>
        </p14:section>
        <p14:section name="Red Series" id="{E37C2D84-4977-4D5B-85DC-60403730F706}">
          <p14:sldIdLst/>
        </p14:section>
        <p14:section name="Grouping Series" id="{0E9ECB10-DE17-404D-8A73-7F5AF3DA70CD}">
          <p14:sldIdLst/>
        </p14:section>
        <p14:section name="Supporting Slides" id="{3F057ADC-2CD4-48DB-BA1F-04EA1ACB5E0B}">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60"/>
    <a:srgbClr val="617FBA"/>
    <a:srgbClr val="F2A96D"/>
    <a:srgbClr val="FFD666"/>
    <a:srgbClr val="E67C73"/>
    <a:srgbClr val="F8BF6A"/>
    <a:srgbClr val="00B050"/>
    <a:srgbClr val="F9B404"/>
    <a:srgbClr val="D53D50"/>
    <a:srgbClr val="8996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2" autoAdjust="0"/>
    <p:restoredTop sz="92813" autoAdjust="0"/>
  </p:normalViewPr>
  <p:slideViewPr>
    <p:cSldViewPr snapToGrid="0">
      <p:cViewPr varScale="1">
        <p:scale>
          <a:sx n="79" d="100"/>
          <a:sy n="79" d="100"/>
        </p:scale>
        <p:origin x="216" y="6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356"/>
    </p:cViewPr>
  </p:sorterViewPr>
  <p:notesViewPr>
    <p:cSldViewPr snapToGrid="0">
      <p:cViewPr varScale="1">
        <p:scale>
          <a:sx n="123" d="100"/>
          <a:sy n="123" d="100"/>
        </p:scale>
        <p:origin x="2436" y="102"/>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notesMaster" Target="notesMasters/notesMaster1.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502FBD-AF7E-C54F-8F4C-DCF8B6D29022}" type="doc">
      <dgm:prSet loTypeId="urn:microsoft.com/office/officeart/2005/8/layout/pyramid2" loCatId="relationship" qsTypeId="urn:microsoft.com/office/officeart/2005/8/quickstyle/simple5" qsCatId="simple" csTypeId="urn:microsoft.com/office/officeart/2005/8/colors/accent0_2" csCatId="mainScheme" phldr="1"/>
      <dgm:spPr/>
      <dgm:t>
        <a:bodyPr/>
        <a:lstStyle/>
        <a:p>
          <a:endParaRPr lang="en-US"/>
        </a:p>
      </dgm:t>
    </dgm:pt>
    <dgm:pt modelId="{33BCB744-3BF0-1147-9416-16E1166948B0}">
      <dgm:prSet custT="1"/>
      <dgm:spPr/>
      <dgm:t>
        <a:bodyPr/>
        <a:lstStyle/>
        <a:p>
          <a:pPr rtl="0"/>
          <a:r>
            <a:rPr lang="en-US" sz="1600" baseline="0" dirty="0" smtClean="0"/>
            <a:t>Easy to understand</a:t>
          </a:r>
          <a:endParaRPr lang="en-US" sz="1600" dirty="0"/>
        </a:p>
      </dgm:t>
    </dgm:pt>
    <dgm:pt modelId="{314B33F5-D2B3-C74F-8996-05416A4DFD6E}" type="parTrans" cxnId="{8D3D7495-97D4-9644-9B3E-7FE959AB012E}">
      <dgm:prSet/>
      <dgm:spPr/>
      <dgm:t>
        <a:bodyPr/>
        <a:lstStyle/>
        <a:p>
          <a:endParaRPr lang="en-US" sz="2400"/>
        </a:p>
      </dgm:t>
    </dgm:pt>
    <dgm:pt modelId="{6BC04106-839A-9F49-B2FD-184786D83981}" type="sibTrans" cxnId="{8D3D7495-97D4-9644-9B3E-7FE959AB012E}">
      <dgm:prSet/>
      <dgm:spPr/>
      <dgm:t>
        <a:bodyPr/>
        <a:lstStyle/>
        <a:p>
          <a:endParaRPr lang="en-US" sz="2400"/>
        </a:p>
      </dgm:t>
    </dgm:pt>
    <dgm:pt modelId="{B42A0D7E-555C-A143-92E5-05A7ED1EF34D}">
      <dgm:prSet custT="1"/>
      <dgm:spPr/>
      <dgm:t>
        <a:bodyPr/>
        <a:lstStyle/>
        <a:p>
          <a:pPr rtl="0"/>
          <a:r>
            <a:rPr lang="en-US" sz="1600" baseline="0" dirty="0" smtClean="0"/>
            <a:t>Concise</a:t>
          </a:r>
          <a:endParaRPr lang="en-US" sz="1600" dirty="0"/>
        </a:p>
      </dgm:t>
    </dgm:pt>
    <dgm:pt modelId="{FA9AFAF9-58D3-B040-B613-7E3A9B652476}" type="parTrans" cxnId="{70D442CA-C9B5-D749-AB7D-BF9DFB9ABF3D}">
      <dgm:prSet/>
      <dgm:spPr/>
      <dgm:t>
        <a:bodyPr/>
        <a:lstStyle/>
        <a:p>
          <a:endParaRPr lang="en-US" sz="2400"/>
        </a:p>
      </dgm:t>
    </dgm:pt>
    <dgm:pt modelId="{1ED0576E-8CFA-4540-AE38-34FD79117B87}" type="sibTrans" cxnId="{70D442CA-C9B5-D749-AB7D-BF9DFB9ABF3D}">
      <dgm:prSet/>
      <dgm:spPr/>
      <dgm:t>
        <a:bodyPr/>
        <a:lstStyle/>
        <a:p>
          <a:endParaRPr lang="en-US" sz="2400"/>
        </a:p>
      </dgm:t>
    </dgm:pt>
    <dgm:pt modelId="{06443417-275A-2F46-A100-075CF9FE4F28}">
      <dgm:prSet custT="1"/>
      <dgm:spPr/>
      <dgm:t>
        <a:bodyPr/>
        <a:lstStyle/>
        <a:p>
          <a:pPr rtl="0"/>
          <a:r>
            <a:rPr lang="en-US" sz="1600" baseline="0" dirty="0" smtClean="0"/>
            <a:t>Many organizations are using it</a:t>
          </a:r>
          <a:endParaRPr lang="en-US" sz="1600" dirty="0"/>
        </a:p>
      </dgm:t>
    </dgm:pt>
    <dgm:pt modelId="{5F972452-1F76-8E40-861D-CF2562199D6B}" type="parTrans" cxnId="{0BBC04DA-DF7F-5749-96DE-0D169ACE070D}">
      <dgm:prSet/>
      <dgm:spPr/>
      <dgm:t>
        <a:bodyPr/>
        <a:lstStyle/>
        <a:p>
          <a:endParaRPr lang="en-US" sz="2400"/>
        </a:p>
      </dgm:t>
    </dgm:pt>
    <dgm:pt modelId="{0E17C1F4-9C57-7847-A160-3DE3E0AF8E4D}" type="sibTrans" cxnId="{0BBC04DA-DF7F-5749-96DE-0D169ACE070D}">
      <dgm:prSet/>
      <dgm:spPr/>
      <dgm:t>
        <a:bodyPr/>
        <a:lstStyle/>
        <a:p>
          <a:endParaRPr lang="en-US" sz="2400"/>
        </a:p>
      </dgm:t>
    </dgm:pt>
    <dgm:pt modelId="{24A7DE3A-0538-8746-9130-A81F4439FBC1}">
      <dgm:prSet custT="1"/>
      <dgm:spPr/>
      <dgm:t>
        <a:bodyPr/>
        <a:lstStyle/>
        <a:p>
          <a:pPr rtl="0"/>
          <a:r>
            <a:rPr lang="en-US" sz="1600" baseline="0" smtClean="0"/>
            <a:t>Maps to other standards</a:t>
          </a:r>
          <a:endParaRPr lang="en-US" sz="1600"/>
        </a:p>
      </dgm:t>
    </dgm:pt>
    <dgm:pt modelId="{3DCAC75B-23B0-FF45-BA16-65C429C29ACD}" type="parTrans" cxnId="{BC68CBBC-5F4A-5648-8FE1-D5830FA6C332}">
      <dgm:prSet/>
      <dgm:spPr/>
      <dgm:t>
        <a:bodyPr/>
        <a:lstStyle/>
        <a:p>
          <a:endParaRPr lang="en-US" sz="2400"/>
        </a:p>
      </dgm:t>
    </dgm:pt>
    <dgm:pt modelId="{4ADF71E5-B71E-7946-BF5A-2B3D36DF6198}" type="sibTrans" cxnId="{BC68CBBC-5F4A-5648-8FE1-D5830FA6C332}">
      <dgm:prSet/>
      <dgm:spPr/>
      <dgm:t>
        <a:bodyPr/>
        <a:lstStyle/>
        <a:p>
          <a:endParaRPr lang="en-US" sz="2400"/>
        </a:p>
      </dgm:t>
    </dgm:pt>
    <dgm:pt modelId="{364B882F-29AC-2542-9225-A74EFF7AFB3F}" type="pres">
      <dgm:prSet presAssocID="{CC502FBD-AF7E-C54F-8F4C-DCF8B6D29022}" presName="compositeShape" presStyleCnt="0">
        <dgm:presLayoutVars>
          <dgm:dir/>
          <dgm:resizeHandles/>
        </dgm:presLayoutVars>
      </dgm:prSet>
      <dgm:spPr/>
    </dgm:pt>
    <dgm:pt modelId="{D948F3F6-3206-7E47-8A8C-3F6CB05512B0}" type="pres">
      <dgm:prSet presAssocID="{CC502FBD-AF7E-C54F-8F4C-DCF8B6D29022}" presName="pyramid" presStyleLbl="node1" presStyleIdx="0" presStyleCnt="1"/>
      <dgm:spPr/>
    </dgm:pt>
    <dgm:pt modelId="{935F91D5-D711-7A43-9D30-0B40FF086F70}" type="pres">
      <dgm:prSet presAssocID="{CC502FBD-AF7E-C54F-8F4C-DCF8B6D29022}" presName="theList" presStyleCnt="0"/>
      <dgm:spPr/>
    </dgm:pt>
    <dgm:pt modelId="{6D83228A-50B2-164F-9529-1EC5F612166F}" type="pres">
      <dgm:prSet presAssocID="{33BCB744-3BF0-1147-9416-16E1166948B0}" presName="aNode" presStyleLbl="fgAcc1" presStyleIdx="0" presStyleCnt="4" custScaleX="141289">
        <dgm:presLayoutVars>
          <dgm:bulletEnabled val="1"/>
        </dgm:presLayoutVars>
      </dgm:prSet>
      <dgm:spPr/>
    </dgm:pt>
    <dgm:pt modelId="{AEEB84A1-B64E-E845-8F22-05E0D1F0229D}" type="pres">
      <dgm:prSet presAssocID="{33BCB744-3BF0-1147-9416-16E1166948B0}" presName="aSpace" presStyleCnt="0"/>
      <dgm:spPr/>
    </dgm:pt>
    <dgm:pt modelId="{B66BF967-130B-EA4D-8081-1C1D7FF78809}" type="pres">
      <dgm:prSet presAssocID="{B42A0D7E-555C-A143-92E5-05A7ED1EF34D}" presName="aNode" presStyleLbl="fgAcc1" presStyleIdx="1" presStyleCnt="4" custScaleX="143812" custLinFactNeighborX="-679">
        <dgm:presLayoutVars>
          <dgm:bulletEnabled val="1"/>
        </dgm:presLayoutVars>
      </dgm:prSet>
      <dgm:spPr/>
    </dgm:pt>
    <dgm:pt modelId="{D146B1BD-5C58-3E40-A6F5-34CC7843FD54}" type="pres">
      <dgm:prSet presAssocID="{B42A0D7E-555C-A143-92E5-05A7ED1EF34D}" presName="aSpace" presStyleCnt="0"/>
      <dgm:spPr/>
    </dgm:pt>
    <dgm:pt modelId="{A41528A3-4D54-0547-9A9F-4F27F150BBAE}" type="pres">
      <dgm:prSet presAssocID="{06443417-275A-2F46-A100-075CF9FE4F28}" presName="aNode" presStyleLbl="fgAcc1" presStyleIdx="2" presStyleCnt="4" custScaleX="143835">
        <dgm:presLayoutVars>
          <dgm:bulletEnabled val="1"/>
        </dgm:presLayoutVars>
      </dgm:prSet>
      <dgm:spPr/>
    </dgm:pt>
    <dgm:pt modelId="{21573605-ECA9-BF42-9AF9-5974A9EE2215}" type="pres">
      <dgm:prSet presAssocID="{06443417-275A-2F46-A100-075CF9FE4F28}" presName="aSpace" presStyleCnt="0"/>
      <dgm:spPr/>
    </dgm:pt>
    <dgm:pt modelId="{28471FDC-18D1-F940-B6A9-5ECD2AF8FE83}" type="pres">
      <dgm:prSet presAssocID="{24A7DE3A-0538-8746-9130-A81F4439FBC1}" presName="aNode" presStyleLbl="fgAcc1" presStyleIdx="3" presStyleCnt="4" custScaleX="145144" custLinFactNeighborX="-679">
        <dgm:presLayoutVars>
          <dgm:bulletEnabled val="1"/>
        </dgm:presLayoutVars>
      </dgm:prSet>
      <dgm:spPr/>
    </dgm:pt>
    <dgm:pt modelId="{8B371116-139F-5A42-9B2C-DBD6E501C803}" type="pres">
      <dgm:prSet presAssocID="{24A7DE3A-0538-8746-9130-A81F4439FBC1}" presName="aSpace" presStyleCnt="0"/>
      <dgm:spPr/>
    </dgm:pt>
  </dgm:ptLst>
  <dgm:cxnLst>
    <dgm:cxn modelId="{AA3830C6-0A29-1440-B2C6-10F0886D67EC}" type="presOf" srcId="{33BCB744-3BF0-1147-9416-16E1166948B0}" destId="{6D83228A-50B2-164F-9529-1EC5F612166F}" srcOrd="0" destOrd="0" presId="urn:microsoft.com/office/officeart/2005/8/layout/pyramid2"/>
    <dgm:cxn modelId="{0BBC04DA-DF7F-5749-96DE-0D169ACE070D}" srcId="{CC502FBD-AF7E-C54F-8F4C-DCF8B6D29022}" destId="{06443417-275A-2F46-A100-075CF9FE4F28}" srcOrd="2" destOrd="0" parTransId="{5F972452-1F76-8E40-861D-CF2562199D6B}" sibTransId="{0E17C1F4-9C57-7847-A160-3DE3E0AF8E4D}"/>
    <dgm:cxn modelId="{3370CE99-427E-3940-8785-FABB8A4DD4EC}" type="presOf" srcId="{24A7DE3A-0538-8746-9130-A81F4439FBC1}" destId="{28471FDC-18D1-F940-B6A9-5ECD2AF8FE83}" srcOrd="0" destOrd="0" presId="urn:microsoft.com/office/officeart/2005/8/layout/pyramid2"/>
    <dgm:cxn modelId="{8D3D7495-97D4-9644-9B3E-7FE959AB012E}" srcId="{CC502FBD-AF7E-C54F-8F4C-DCF8B6D29022}" destId="{33BCB744-3BF0-1147-9416-16E1166948B0}" srcOrd="0" destOrd="0" parTransId="{314B33F5-D2B3-C74F-8996-05416A4DFD6E}" sibTransId="{6BC04106-839A-9F49-B2FD-184786D83981}"/>
    <dgm:cxn modelId="{965D2F54-728A-5D4E-BFB3-EF8C82C7768C}" type="presOf" srcId="{CC502FBD-AF7E-C54F-8F4C-DCF8B6D29022}" destId="{364B882F-29AC-2542-9225-A74EFF7AFB3F}" srcOrd="0" destOrd="0" presId="urn:microsoft.com/office/officeart/2005/8/layout/pyramid2"/>
    <dgm:cxn modelId="{B9BC7104-1CA6-EB42-8732-9F222C8357FE}" type="presOf" srcId="{B42A0D7E-555C-A143-92E5-05A7ED1EF34D}" destId="{B66BF967-130B-EA4D-8081-1C1D7FF78809}" srcOrd="0" destOrd="0" presId="urn:microsoft.com/office/officeart/2005/8/layout/pyramid2"/>
    <dgm:cxn modelId="{BC68CBBC-5F4A-5648-8FE1-D5830FA6C332}" srcId="{CC502FBD-AF7E-C54F-8F4C-DCF8B6D29022}" destId="{24A7DE3A-0538-8746-9130-A81F4439FBC1}" srcOrd="3" destOrd="0" parTransId="{3DCAC75B-23B0-FF45-BA16-65C429C29ACD}" sibTransId="{4ADF71E5-B71E-7946-BF5A-2B3D36DF6198}"/>
    <dgm:cxn modelId="{944CB930-09A6-EE45-9766-EF4D20EAB48A}" type="presOf" srcId="{06443417-275A-2F46-A100-075CF9FE4F28}" destId="{A41528A3-4D54-0547-9A9F-4F27F150BBAE}" srcOrd="0" destOrd="0" presId="urn:microsoft.com/office/officeart/2005/8/layout/pyramid2"/>
    <dgm:cxn modelId="{70D442CA-C9B5-D749-AB7D-BF9DFB9ABF3D}" srcId="{CC502FBD-AF7E-C54F-8F4C-DCF8B6D29022}" destId="{B42A0D7E-555C-A143-92E5-05A7ED1EF34D}" srcOrd="1" destOrd="0" parTransId="{FA9AFAF9-58D3-B040-B613-7E3A9B652476}" sibTransId="{1ED0576E-8CFA-4540-AE38-34FD79117B87}"/>
    <dgm:cxn modelId="{210993AD-A0D4-A044-BDEB-8F0B62507D0C}" type="presParOf" srcId="{364B882F-29AC-2542-9225-A74EFF7AFB3F}" destId="{D948F3F6-3206-7E47-8A8C-3F6CB05512B0}" srcOrd="0" destOrd="0" presId="urn:microsoft.com/office/officeart/2005/8/layout/pyramid2"/>
    <dgm:cxn modelId="{1EDFBBA9-C9A8-F246-ABCB-578E5FA18A00}" type="presParOf" srcId="{364B882F-29AC-2542-9225-A74EFF7AFB3F}" destId="{935F91D5-D711-7A43-9D30-0B40FF086F70}" srcOrd="1" destOrd="0" presId="urn:microsoft.com/office/officeart/2005/8/layout/pyramid2"/>
    <dgm:cxn modelId="{E1DF059C-70B1-E746-AB70-765688799511}" type="presParOf" srcId="{935F91D5-D711-7A43-9D30-0B40FF086F70}" destId="{6D83228A-50B2-164F-9529-1EC5F612166F}" srcOrd="0" destOrd="0" presId="urn:microsoft.com/office/officeart/2005/8/layout/pyramid2"/>
    <dgm:cxn modelId="{0BBDC08F-4AD7-DA49-80DA-EACE8E7A14FF}" type="presParOf" srcId="{935F91D5-D711-7A43-9D30-0B40FF086F70}" destId="{AEEB84A1-B64E-E845-8F22-05E0D1F0229D}" srcOrd="1" destOrd="0" presId="urn:microsoft.com/office/officeart/2005/8/layout/pyramid2"/>
    <dgm:cxn modelId="{0F1C085F-3A3D-5444-B4CB-5BA8DFF15A60}" type="presParOf" srcId="{935F91D5-D711-7A43-9D30-0B40FF086F70}" destId="{B66BF967-130B-EA4D-8081-1C1D7FF78809}" srcOrd="2" destOrd="0" presId="urn:microsoft.com/office/officeart/2005/8/layout/pyramid2"/>
    <dgm:cxn modelId="{7DF42CB2-B0BC-6F4E-844D-48309CCD18DC}" type="presParOf" srcId="{935F91D5-D711-7A43-9D30-0B40FF086F70}" destId="{D146B1BD-5C58-3E40-A6F5-34CC7843FD54}" srcOrd="3" destOrd="0" presId="urn:microsoft.com/office/officeart/2005/8/layout/pyramid2"/>
    <dgm:cxn modelId="{61EEC1D0-85BF-254C-98AB-857EAF244D55}" type="presParOf" srcId="{935F91D5-D711-7A43-9D30-0B40FF086F70}" destId="{A41528A3-4D54-0547-9A9F-4F27F150BBAE}" srcOrd="4" destOrd="0" presId="urn:microsoft.com/office/officeart/2005/8/layout/pyramid2"/>
    <dgm:cxn modelId="{EC844DEE-D6B4-2C4E-B4CA-554813C7C0B7}" type="presParOf" srcId="{935F91D5-D711-7A43-9D30-0B40FF086F70}" destId="{21573605-ECA9-BF42-9AF9-5974A9EE2215}" srcOrd="5" destOrd="0" presId="urn:microsoft.com/office/officeart/2005/8/layout/pyramid2"/>
    <dgm:cxn modelId="{E9EC09F6-9F1C-0E4C-BAD1-CAED9B57F28D}" type="presParOf" srcId="{935F91D5-D711-7A43-9D30-0B40FF086F70}" destId="{28471FDC-18D1-F940-B6A9-5ECD2AF8FE83}" srcOrd="6" destOrd="0" presId="urn:microsoft.com/office/officeart/2005/8/layout/pyramid2"/>
    <dgm:cxn modelId="{9DB0F993-E809-BE4C-9DF6-0787403C73EE}" type="presParOf" srcId="{935F91D5-D711-7A43-9D30-0B40FF086F70}" destId="{8B371116-139F-5A42-9B2C-DBD6E501C803}"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88F580-D03C-6A43-9BE5-9AE1D4BFF822}" type="doc">
      <dgm:prSet loTypeId="urn:microsoft.com/office/officeart/2005/8/layout/target3" loCatId="relationship" qsTypeId="urn:microsoft.com/office/officeart/2005/8/quickstyle/simple3" qsCatId="simple" csTypeId="urn:microsoft.com/office/officeart/2005/8/colors/accent1_2" csCatId="accent1"/>
      <dgm:spPr/>
      <dgm:t>
        <a:bodyPr/>
        <a:lstStyle/>
        <a:p>
          <a:endParaRPr lang="en-US"/>
        </a:p>
      </dgm:t>
    </dgm:pt>
    <dgm:pt modelId="{75BE2C64-4B4A-9A48-A427-372BEF4EBAF3}">
      <dgm:prSet/>
      <dgm:spPr/>
      <dgm:t>
        <a:bodyPr/>
        <a:lstStyle/>
        <a:p>
          <a:pPr rtl="0"/>
          <a:r>
            <a:rPr lang="en-US" baseline="0" smtClean="0"/>
            <a:t>Framework Core</a:t>
          </a:r>
          <a:endParaRPr lang="en-US"/>
        </a:p>
      </dgm:t>
    </dgm:pt>
    <dgm:pt modelId="{0619E090-7D81-1745-B217-2387020EA885}" type="parTrans" cxnId="{B886E6B4-8CA9-2E4F-BEE9-729CBEE9A2B3}">
      <dgm:prSet/>
      <dgm:spPr/>
      <dgm:t>
        <a:bodyPr/>
        <a:lstStyle/>
        <a:p>
          <a:endParaRPr lang="en-US"/>
        </a:p>
      </dgm:t>
    </dgm:pt>
    <dgm:pt modelId="{D4EE90E9-33B2-A94B-BD75-9CCCC0E54282}" type="sibTrans" cxnId="{B886E6B4-8CA9-2E4F-BEE9-729CBEE9A2B3}">
      <dgm:prSet/>
      <dgm:spPr/>
      <dgm:t>
        <a:bodyPr/>
        <a:lstStyle/>
        <a:p>
          <a:endParaRPr lang="en-US"/>
        </a:p>
      </dgm:t>
    </dgm:pt>
    <dgm:pt modelId="{F948F62D-B580-6441-85C7-325ED7C2CC11}">
      <dgm:prSet/>
      <dgm:spPr/>
      <dgm:t>
        <a:bodyPr/>
        <a:lstStyle/>
        <a:p>
          <a:pPr rtl="0"/>
          <a:r>
            <a:rPr lang="en-US" baseline="0" smtClean="0"/>
            <a:t>Framework Implementation Tiers</a:t>
          </a:r>
          <a:endParaRPr lang="en-US"/>
        </a:p>
      </dgm:t>
    </dgm:pt>
    <dgm:pt modelId="{F77A86D1-C413-3741-9DB9-C72D616A7CB6}" type="parTrans" cxnId="{CC9345E2-7373-C249-AE63-F6FF77A352ED}">
      <dgm:prSet/>
      <dgm:spPr/>
      <dgm:t>
        <a:bodyPr/>
        <a:lstStyle/>
        <a:p>
          <a:endParaRPr lang="en-US"/>
        </a:p>
      </dgm:t>
    </dgm:pt>
    <dgm:pt modelId="{539D55CC-0F49-2C46-AEC1-B44A5340E62C}" type="sibTrans" cxnId="{CC9345E2-7373-C249-AE63-F6FF77A352ED}">
      <dgm:prSet/>
      <dgm:spPr/>
      <dgm:t>
        <a:bodyPr/>
        <a:lstStyle/>
        <a:p>
          <a:endParaRPr lang="en-US"/>
        </a:p>
      </dgm:t>
    </dgm:pt>
    <dgm:pt modelId="{06133FD6-DD4A-6748-956E-85C356433AB2}">
      <dgm:prSet/>
      <dgm:spPr/>
      <dgm:t>
        <a:bodyPr/>
        <a:lstStyle/>
        <a:p>
          <a:pPr rtl="0"/>
          <a:r>
            <a:rPr lang="en-US" baseline="0" smtClean="0"/>
            <a:t>Framework Profiles</a:t>
          </a:r>
          <a:endParaRPr lang="en-US"/>
        </a:p>
      </dgm:t>
    </dgm:pt>
    <dgm:pt modelId="{623B136A-57E1-EE46-9EB9-4A4724EA40BB}" type="parTrans" cxnId="{B362AD44-905C-C94A-AAE3-26F6E1CB1540}">
      <dgm:prSet/>
      <dgm:spPr/>
      <dgm:t>
        <a:bodyPr/>
        <a:lstStyle/>
        <a:p>
          <a:endParaRPr lang="en-US"/>
        </a:p>
      </dgm:t>
    </dgm:pt>
    <dgm:pt modelId="{02E656F8-262B-8446-9869-BBE63D0C6164}" type="sibTrans" cxnId="{B362AD44-905C-C94A-AAE3-26F6E1CB1540}">
      <dgm:prSet/>
      <dgm:spPr/>
      <dgm:t>
        <a:bodyPr/>
        <a:lstStyle/>
        <a:p>
          <a:endParaRPr lang="en-US"/>
        </a:p>
      </dgm:t>
    </dgm:pt>
    <dgm:pt modelId="{09280492-BF19-324E-ACD2-22A3E97E3AFC}" type="pres">
      <dgm:prSet presAssocID="{4688F580-D03C-6A43-9BE5-9AE1D4BFF822}" presName="Name0" presStyleCnt="0">
        <dgm:presLayoutVars>
          <dgm:chMax val="7"/>
          <dgm:dir/>
          <dgm:animLvl val="lvl"/>
          <dgm:resizeHandles val="exact"/>
        </dgm:presLayoutVars>
      </dgm:prSet>
      <dgm:spPr/>
    </dgm:pt>
    <dgm:pt modelId="{4E9251C9-4815-404F-AA0D-CF0DF29E4775}" type="pres">
      <dgm:prSet presAssocID="{75BE2C64-4B4A-9A48-A427-372BEF4EBAF3}" presName="circle1" presStyleLbl="node1" presStyleIdx="0" presStyleCnt="3"/>
      <dgm:spPr/>
    </dgm:pt>
    <dgm:pt modelId="{7546E872-5149-7B43-91DA-E89AD8057801}" type="pres">
      <dgm:prSet presAssocID="{75BE2C64-4B4A-9A48-A427-372BEF4EBAF3}" presName="space" presStyleCnt="0"/>
      <dgm:spPr/>
    </dgm:pt>
    <dgm:pt modelId="{27504E23-5F3C-B44D-B2FB-D3F2890EE7B7}" type="pres">
      <dgm:prSet presAssocID="{75BE2C64-4B4A-9A48-A427-372BEF4EBAF3}" presName="rect1" presStyleLbl="alignAcc1" presStyleIdx="0" presStyleCnt="3"/>
      <dgm:spPr/>
    </dgm:pt>
    <dgm:pt modelId="{5FD5ECF1-0962-D84B-84D3-DB488FA1A4D7}" type="pres">
      <dgm:prSet presAssocID="{F948F62D-B580-6441-85C7-325ED7C2CC11}" presName="vertSpace2" presStyleLbl="node1" presStyleIdx="0" presStyleCnt="3"/>
      <dgm:spPr/>
    </dgm:pt>
    <dgm:pt modelId="{CFFA7263-88FF-7645-90C8-D3EFD8E846DB}" type="pres">
      <dgm:prSet presAssocID="{F948F62D-B580-6441-85C7-325ED7C2CC11}" presName="circle2" presStyleLbl="node1" presStyleIdx="1" presStyleCnt="3"/>
      <dgm:spPr/>
    </dgm:pt>
    <dgm:pt modelId="{172A7928-ACCF-AC4B-B3EF-38E037C55111}" type="pres">
      <dgm:prSet presAssocID="{F948F62D-B580-6441-85C7-325ED7C2CC11}" presName="rect2" presStyleLbl="alignAcc1" presStyleIdx="1" presStyleCnt="3"/>
      <dgm:spPr/>
    </dgm:pt>
    <dgm:pt modelId="{95031D01-0350-F94E-84E8-37DFB0F39492}" type="pres">
      <dgm:prSet presAssocID="{06133FD6-DD4A-6748-956E-85C356433AB2}" presName="vertSpace3" presStyleLbl="node1" presStyleIdx="1" presStyleCnt="3"/>
      <dgm:spPr/>
    </dgm:pt>
    <dgm:pt modelId="{05961083-7C89-B44A-9EF7-242C03ACF426}" type="pres">
      <dgm:prSet presAssocID="{06133FD6-DD4A-6748-956E-85C356433AB2}" presName="circle3" presStyleLbl="node1" presStyleIdx="2" presStyleCnt="3"/>
      <dgm:spPr/>
    </dgm:pt>
    <dgm:pt modelId="{29F1898E-A9FC-074F-A87F-25397835F710}" type="pres">
      <dgm:prSet presAssocID="{06133FD6-DD4A-6748-956E-85C356433AB2}" presName="rect3" presStyleLbl="alignAcc1" presStyleIdx="2" presStyleCnt="3"/>
      <dgm:spPr/>
    </dgm:pt>
    <dgm:pt modelId="{2AA35C13-82BF-894D-8D88-956B5C1137E9}" type="pres">
      <dgm:prSet presAssocID="{75BE2C64-4B4A-9A48-A427-372BEF4EBAF3}" presName="rect1ParTxNoCh" presStyleLbl="alignAcc1" presStyleIdx="2" presStyleCnt="3">
        <dgm:presLayoutVars>
          <dgm:chMax val="1"/>
          <dgm:bulletEnabled val="1"/>
        </dgm:presLayoutVars>
      </dgm:prSet>
      <dgm:spPr/>
    </dgm:pt>
    <dgm:pt modelId="{5AF1D7DB-61FA-6246-ADF4-1A83F5BC2E78}" type="pres">
      <dgm:prSet presAssocID="{F948F62D-B580-6441-85C7-325ED7C2CC11}" presName="rect2ParTxNoCh" presStyleLbl="alignAcc1" presStyleIdx="2" presStyleCnt="3">
        <dgm:presLayoutVars>
          <dgm:chMax val="1"/>
          <dgm:bulletEnabled val="1"/>
        </dgm:presLayoutVars>
      </dgm:prSet>
      <dgm:spPr/>
    </dgm:pt>
    <dgm:pt modelId="{FE70BA40-4F5D-7A4B-B213-02018B646791}" type="pres">
      <dgm:prSet presAssocID="{06133FD6-DD4A-6748-956E-85C356433AB2}" presName="rect3ParTxNoCh" presStyleLbl="alignAcc1" presStyleIdx="2" presStyleCnt="3">
        <dgm:presLayoutVars>
          <dgm:chMax val="1"/>
          <dgm:bulletEnabled val="1"/>
        </dgm:presLayoutVars>
      </dgm:prSet>
      <dgm:spPr/>
    </dgm:pt>
  </dgm:ptLst>
  <dgm:cxnLst>
    <dgm:cxn modelId="{B362AD44-905C-C94A-AAE3-26F6E1CB1540}" srcId="{4688F580-D03C-6A43-9BE5-9AE1D4BFF822}" destId="{06133FD6-DD4A-6748-956E-85C356433AB2}" srcOrd="2" destOrd="0" parTransId="{623B136A-57E1-EE46-9EB9-4A4724EA40BB}" sibTransId="{02E656F8-262B-8446-9869-BBE63D0C6164}"/>
    <dgm:cxn modelId="{34BE326C-99B1-CA49-B4CB-177BB48D87FA}" type="presOf" srcId="{4688F580-D03C-6A43-9BE5-9AE1D4BFF822}" destId="{09280492-BF19-324E-ACD2-22A3E97E3AFC}" srcOrd="0" destOrd="0" presId="urn:microsoft.com/office/officeart/2005/8/layout/target3"/>
    <dgm:cxn modelId="{CC9345E2-7373-C249-AE63-F6FF77A352ED}" srcId="{4688F580-D03C-6A43-9BE5-9AE1D4BFF822}" destId="{F948F62D-B580-6441-85C7-325ED7C2CC11}" srcOrd="1" destOrd="0" parTransId="{F77A86D1-C413-3741-9DB9-C72D616A7CB6}" sibTransId="{539D55CC-0F49-2C46-AEC1-B44A5340E62C}"/>
    <dgm:cxn modelId="{2D80B826-9EF1-854B-8B72-AC82E0277A75}" type="presOf" srcId="{75BE2C64-4B4A-9A48-A427-372BEF4EBAF3}" destId="{27504E23-5F3C-B44D-B2FB-D3F2890EE7B7}" srcOrd="0" destOrd="0" presId="urn:microsoft.com/office/officeart/2005/8/layout/target3"/>
    <dgm:cxn modelId="{B886E6B4-8CA9-2E4F-BEE9-729CBEE9A2B3}" srcId="{4688F580-D03C-6A43-9BE5-9AE1D4BFF822}" destId="{75BE2C64-4B4A-9A48-A427-372BEF4EBAF3}" srcOrd="0" destOrd="0" parTransId="{0619E090-7D81-1745-B217-2387020EA885}" sibTransId="{D4EE90E9-33B2-A94B-BD75-9CCCC0E54282}"/>
    <dgm:cxn modelId="{13D70F57-B490-3E40-8C29-421317CACFAB}" type="presOf" srcId="{F948F62D-B580-6441-85C7-325ED7C2CC11}" destId="{172A7928-ACCF-AC4B-B3EF-38E037C55111}" srcOrd="0" destOrd="0" presId="urn:microsoft.com/office/officeart/2005/8/layout/target3"/>
    <dgm:cxn modelId="{C6A5F8BB-4446-E247-8A32-881096A6C086}" type="presOf" srcId="{06133FD6-DD4A-6748-956E-85C356433AB2}" destId="{FE70BA40-4F5D-7A4B-B213-02018B646791}" srcOrd="1" destOrd="0" presId="urn:microsoft.com/office/officeart/2005/8/layout/target3"/>
    <dgm:cxn modelId="{B8938501-174B-7D4C-8087-F5868FBA919B}" type="presOf" srcId="{F948F62D-B580-6441-85C7-325ED7C2CC11}" destId="{5AF1D7DB-61FA-6246-ADF4-1A83F5BC2E78}" srcOrd="1" destOrd="0" presId="urn:microsoft.com/office/officeart/2005/8/layout/target3"/>
    <dgm:cxn modelId="{DAD2515A-E6AB-6B45-9311-04A55C38DDB1}" type="presOf" srcId="{75BE2C64-4B4A-9A48-A427-372BEF4EBAF3}" destId="{2AA35C13-82BF-894D-8D88-956B5C1137E9}" srcOrd="1" destOrd="0" presId="urn:microsoft.com/office/officeart/2005/8/layout/target3"/>
    <dgm:cxn modelId="{87B06802-9567-4744-9BAB-21ECFAF4CE6B}" type="presOf" srcId="{06133FD6-DD4A-6748-956E-85C356433AB2}" destId="{29F1898E-A9FC-074F-A87F-25397835F710}" srcOrd="0" destOrd="0" presId="urn:microsoft.com/office/officeart/2005/8/layout/target3"/>
    <dgm:cxn modelId="{DA6D3D33-7D32-9540-9C37-B00624E31408}" type="presParOf" srcId="{09280492-BF19-324E-ACD2-22A3E97E3AFC}" destId="{4E9251C9-4815-404F-AA0D-CF0DF29E4775}" srcOrd="0" destOrd="0" presId="urn:microsoft.com/office/officeart/2005/8/layout/target3"/>
    <dgm:cxn modelId="{67588264-C92B-174B-9ECE-8FAD9994B1A7}" type="presParOf" srcId="{09280492-BF19-324E-ACD2-22A3E97E3AFC}" destId="{7546E872-5149-7B43-91DA-E89AD8057801}" srcOrd="1" destOrd="0" presId="urn:microsoft.com/office/officeart/2005/8/layout/target3"/>
    <dgm:cxn modelId="{8A153638-8BAA-9649-B933-5772B308128E}" type="presParOf" srcId="{09280492-BF19-324E-ACD2-22A3E97E3AFC}" destId="{27504E23-5F3C-B44D-B2FB-D3F2890EE7B7}" srcOrd="2" destOrd="0" presId="urn:microsoft.com/office/officeart/2005/8/layout/target3"/>
    <dgm:cxn modelId="{BE14F8BA-DF81-9641-B78F-D436425581B2}" type="presParOf" srcId="{09280492-BF19-324E-ACD2-22A3E97E3AFC}" destId="{5FD5ECF1-0962-D84B-84D3-DB488FA1A4D7}" srcOrd="3" destOrd="0" presId="urn:microsoft.com/office/officeart/2005/8/layout/target3"/>
    <dgm:cxn modelId="{DABD3306-00E2-1544-ADA3-39064672C414}" type="presParOf" srcId="{09280492-BF19-324E-ACD2-22A3E97E3AFC}" destId="{CFFA7263-88FF-7645-90C8-D3EFD8E846DB}" srcOrd="4" destOrd="0" presId="urn:microsoft.com/office/officeart/2005/8/layout/target3"/>
    <dgm:cxn modelId="{1A6749DF-6E97-F241-89D0-561654908FB1}" type="presParOf" srcId="{09280492-BF19-324E-ACD2-22A3E97E3AFC}" destId="{172A7928-ACCF-AC4B-B3EF-38E037C55111}" srcOrd="5" destOrd="0" presId="urn:microsoft.com/office/officeart/2005/8/layout/target3"/>
    <dgm:cxn modelId="{834AAE28-1218-C842-90AC-6DE89A6E97AF}" type="presParOf" srcId="{09280492-BF19-324E-ACD2-22A3E97E3AFC}" destId="{95031D01-0350-F94E-84E8-37DFB0F39492}" srcOrd="6" destOrd="0" presId="urn:microsoft.com/office/officeart/2005/8/layout/target3"/>
    <dgm:cxn modelId="{0E8218D0-99DC-114B-B216-300C6D67ADCD}" type="presParOf" srcId="{09280492-BF19-324E-ACD2-22A3E97E3AFC}" destId="{05961083-7C89-B44A-9EF7-242C03ACF426}" srcOrd="7" destOrd="0" presId="urn:microsoft.com/office/officeart/2005/8/layout/target3"/>
    <dgm:cxn modelId="{1ABE33F3-D08E-5840-9B30-5B1936C5C3CF}" type="presParOf" srcId="{09280492-BF19-324E-ACD2-22A3E97E3AFC}" destId="{29F1898E-A9FC-074F-A87F-25397835F710}" srcOrd="8" destOrd="0" presId="urn:microsoft.com/office/officeart/2005/8/layout/target3"/>
    <dgm:cxn modelId="{4A079186-DCC4-E649-826C-BA61935C0A5A}" type="presParOf" srcId="{09280492-BF19-324E-ACD2-22A3E97E3AFC}" destId="{2AA35C13-82BF-894D-8D88-956B5C1137E9}" srcOrd="9" destOrd="0" presId="urn:microsoft.com/office/officeart/2005/8/layout/target3"/>
    <dgm:cxn modelId="{BA9CB1DD-52F7-EB4F-945A-4AFF012ABFFE}" type="presParOf" srcId="{09280492-BF19-324E-ACD2-22A3E97E3AFC}" destId="{5AF1D7DB-61FA-6246-ADF4-1A83F5BC2E78}" srcOrd="10" destOrd="0" presId="urn:microsoft.com/office/officeart/2005/8/layout/target3"/>
    <dgm:cxn modelId="{B988F311-F575-994E-B193-9AE063CEFBBE}" type="presParOf" srcId="{09280492-BF19-324E-ACD2-22A3E97E3AFC}" destId="{FE70BA40-4F5D-7A4B-B213-02018B646791}"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01C849-3934-674B-BE85-217F0E5540FD}"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en-US"/>
        </a:p>
      </dgm:t>
    </dgm:pt>
    <dgm:pt modelId="{15F2BC0B-022B-8E4A-8CAE-A24DD236EEC5}">
      <dgm:prSet phldrT="[Text]" custT="1"/>
      <dgm:spPr/>
      <dgm:t>
        <a:bodyPr/>
        <a:lstStyle/>
        <a:p>
          <a:r>
            <a:rPr lang="en-US" sz="1400" dirty="0"/>
            <a:t>Partial</a:t>
          </a:r>
          <a:endParaRPr lang="en-US" sz="1600" dirty="0"/>
        </a:p>
      </dgm:t>
    </dgm:pt>
    <dgm:pt modelId="{FA0D691B-A42D-3445-A971-FF882A93E8E1}" type="parTrans" cxnId="{97294E86-F326-1440-BDCB-BFAF58CFE544}">
      <dgm:prSet/>
      <dgm:spPr/>
      <dgm:t>
        <a:bodyPr/>
        <a:lstStyle/>
        <a:p>
          <a:endParaRPr lang="en-US" sz="2000"/>
        </a:p>
      </dgm:t>
    </dgm:pt>
    <dgm:pt modelId="{6CD94D0B-4F4C-3B4C-8A42-975083A17882}" type="sibTrans" cxnId="{97294E86-F326-1440-BDCB-BFAF58CFE544}">
      <dgm:prSet/>
      <dgm:spPr/>
      <dgm:t>
        <a:bodyPr/>
        <a:lstStyle/>
        <a:p>
          <a:endParaRPr lang="en-US" sz="2000"/>
        </a:p>
      </dgm:t>
    </dgm:pt>
    <dgm:pt modelId="{49D8D2A6-3560-4740-A742-F22B6D683F35}">
      <dgm:prSet phldrT="[Text]" custT="1"/>
      <dgm:spPr/>
      <dgm:t>
        <a:bodyPr/>
        <a:lstStyle/>
        <a:p>
          <a:r>
            <a:rPr lang="en-US" sz="1400" dirty="0"/>
            <a:t>Risk Informed</a:t>
          </a:r>
        </a:p>
      </dgm:t>
    </dgm:pt>
    <dgm:pt modelId="{C9EC366C-CCB3-AE4F-95EA-240B213B334D}" type="parTrans" cxnId="{22BAFFEC-9BD8-1D4A-AB73-B7FDE6A354E9}">
      <dgm:prSet/>
      <dgm:spPr/>
      <dgm:t>
        <a:bodyPr/>
        <a:lstStyle/>
        <a:p>
          <a:endParaRPr lang="en-US" sz="2000"/>
        </a:p>
      </dgm:t>
    </dgm:pt>
    <dgm:pt modelId="{C3E23093-9EB8-9D4E-A97E-5EA1B6D9D887}" type="sibTrans" cxnId="{22BAFFEC-9BD8-1D4A-AB73-B7FDE6A354E9}">
      <dgm:prSet/>
      <dgm:spPr/>
      <dgm:t>
        <a:bodyPr/>
        <a:lstStyle/>
        <a:p>
          <a:endParaRPr lang="en-US" sz="2000"/>
        </a:p>
      </dgm:t>
    </dgm:pt>
    <dgm:pt modelId="{FD11D4B1-9932-E942-BD91-80D2CD8610F1}">
      <dgm:prSet phldrT="[Text]" custT="1"/>
      <dgm:spPr/>
      <dgm:t>
        <a:bodyPr/>
        <a:lstStyle/>
        <a:p>
          <a:r>
            <a:rPr lang="en-US" sz="1400" dirty="0"/>
            <a:t>Repeatable</a:t>
          </a:r>
        </a:p>
      </dgm:t>
    </dgm:pt>
    <dgm:pt modelId="{0D5C86CE-9247-8445-951E-81E13A031886}" type="parTrans" cxnId="{BA038643-64A4-8141-A40C-49A0217AC0D7}">
      <dgm:prSet/>
      <dgm:spPr/>
      <dgm:t>
        <a:bodyPr/>
        <a:lstStyle/>
        <a:p>
          <a:endParaRPr lang="en-US" sz="2000"/>
        </a:p>
      </dgm:t>
    </dgm:pt>
    <dgm:pt modelId="{938D2333-3BAA-E144-83EE-97FC3968B850}" type="sibTrans" cxnId="{BA038643-64A4-8141-A40C-49A0217AC0D7}">
      <dgm:prSet/>
      <dgm:spPr/>
      <dgm:t>
        <a:bodyPr/>
        <a:lstStyle/>
        <a:p>
          <a:endParaRPr lang="en-US" sz="2000"/>
        </a:p>
      </dgm:t>
    </dgm:pt>
    <dgm:pt modelId="{8D33136E-35FC-B049-917E-4382A0269234}">
      <dgm:prSet phldrT="[Text]" custT="1"/>
      <dgm:spPr/>
      <dgm:t>
        <a:bodyPr/>
        <a:lstStyle/>
        <a:p>
          <a:r>
            <a:rPr lang="en-US" sz="1400" dirty="0"/>
            <a:t>Adaptive</a:t>
          </a:r>
        </a:p>
      </dgm:t>
    </dgm:pt>
    <dgm:pt modelId="{549B3203-F2C4-804F-84E8-8995A3DE6098}" type="parTrans" cxnId="{86CA9A29-A4A4-5E49-B9EE-71A7EB798512}">
      <dgm:prSet/>
      <dgm:spPr/>
      <dgm:t>
        <a:bodyPr/>
        <a:lstStyle/>
        <a:p>
          <a:endParaRPr lang="en-US" sz="2000"/>
        </a:p>
      </dgm:t>
    </dgm:pt>
    <dgm:pt modelId="{7DCBD185-26E9-1F49-8E98-F8A8B1AA36A6}" type="sibTrans" cxnId="{86CA9A29-A4A4-5E49-B9EE-71A7EB798512}">
      <dgm:prSet/>
      <dgm:spPr/>
      <dgm:t>
        <a:bodyPr/>
        <a:lstStyle/>
        <a:p>
          <a:endParaRPr lang="en-US" sz="2000"/>
        </a:p>
      </dgm:t>
    </dgm:pt>
    <dgm:pt modelId="{2D5B23F2-CBB4-0647-B60F-D6E5F8DF2721}" type="pres">
      <dgm:prSet presAssocID="{A801C849-3934-674B-BE85-217F0E5540FD}" presName="rootnode" presStyleCnt="0">
        <dgm:presLayoutVars>
          <dgm:chMax/>
          <dgm:chPref/>
          <dgm:dir/>
          <dgm:animLvl val="lvl"/>
        </dgm:presLayoutVars>
      </dgm:prSet>
      <dgm:spPr/>
      <dgm:t>
        <a:bodyPr/>
        <a:lstStyle/>
        <a:p>
          <a:endParaRPr lang="en-US"/>
        </a:p>
      </dgm:t>
    </dgm:pt>
    <dgm:pt modelId="{7DCA6961-A15C-3F49-88B8-43D2397047C4}" type="pres">
      <dgm:prSet presAssocID="{15F2BC0B-022B-8E4A-8CAE-A24DD236EEC5}" presName="composite" presStyleCnt="0"/>
      <dgm:spPr/>
    </dgm:pt>
    <dgm:pt modelId="{A5667A85-FDDA-874A-858C-027FD615BEEC}" type="pres">
      <dgm:prSet presAssocID="{15F2BC0B-022B-8E4A-8CAE-A24DD236EEC5}" presName="LShape" presStyleLbl="alignNode1" presStyleIdx="0" presStyleCnt="7"/>
      <dgm:spPr/>
    </dgm:pt>
    <dgm:pt modelId="{3977A25C-3E2D-364A-A4AB-34DFF8A55ED3}" type="pres">
      <dgm:prSet presAssocID="{15F2BC0B-022B-8E4A-8CAE-A24DD236EEC5}" presName="ParentText" presStyleLbl="revTx" presStyleIdx="0" presStyleCnt="4">
        <dgm:presLayoutVars>
          <dgm:chMax val="0"/>
          <dgm:chPref val="0"/>
          <dgm:bulletEnabled val="1"/>
        </dgm:presLayoutVars>
      </dgm:prSet>
      <dgm:spPr/>
      <dgm:t>
        <a:bodyPr/>
        <a:lstStyle/>
        <a:p>
          <a:endParaRPr lang="en-US"/>
        </a:p>
      </dgm:t>
    </dgm:pt>
    <dgm:pt modelId="{5F4ABAA7-5B86-EF4E-9EF4-E63926E65303}" type="pres">
      <dgm:prSet presAssocID="{15F2BC0B-022B-8E4A-8CAE-A24DD236EEC5}" presName="Triangle" presStyleLbl="alignNode1" presStyleIdx="1" presStyleCnt="7"/>
      <dgm:spPr/>
    </dgm:pt>
    <dgm:pt modelId="{B9826201-33CB-9241-B55F-765FBAEA330F}" type="pres">
      <dgm:prSet presAssocID="{6CD94D0B-4F4C-3B4C-8A42-975083A17882}" presName="sibTrans" presStyleCnt="0"/>
      <dgm:spPr/>
    </dgm:pt>
    <dgm:pt modelId="{3E4226EC-FE78-F044-BB80-1459C49DEB19}" type="pres">
      <dgm:prSet presAssocID="{6CD94D0B-4F4C-3B4C-8A42-975083A17882}" presName="space" presStyleCnt="0"/>
      <dgm:spPr/>
    </dgm:pt>
    <dgm:pt modelId="{0A8ECA18-9AC2-6D42-9B3A-967B06EFDC4A}" type="pres">
      <dgm:prSet presAssocID="{49D8D2A6-3560-4740-A742-F22B6D683F35}" presName="composite" presStyleCnt="0"/>
      <dgm:spPr/>
    </dgm:pt>
    <dgm:pt modelId="{B1E717E0-1F16-3E49-9ECF-E02CFF8EED1D}" type="pres">
      <dgm:prSet presAssocID="{49D8D2A6-3560-4740-A742-F22B6D683F35}" presName="LShape" presStyleLbl="alignNode1" presStyleIdx="2" presStyleCnt="7"/>
      <dgm:spPr/>
    </dgm:pt>
    <dgm:pt modelId="{9DCA004A-74FF-2E49-9356-BA0FD4AA5614}" type="pres">
      <dgm:prSet presAssocID="{49D8D2A6-3560-4740-A742-F22B6D683F35}" presName="ParentText" presStyleLbl="revTx" presStyleIdx="1" presStyleCnt="4">
        <dgm:presLayoutVars>
          <dgm:chMax val="0"/>
          <dgm:chPref val="0"/>
          <dgm:bulletEnabled val="1"/>
        </dgm:presLayoutVars>
      </dgm:prSet>
      <dgm:spPr/>
      <dgm:t>
        <a:bodyPr/>
        <a:lstStyle/>
        <a:p>
          <a:endParaRPr lang="en-US"/>
        </a:p>
      </dgm:t>
    </dgm:pt>
    <dgm:pt modelId="{C9E96ADF-B35F-804A-81C5-4F8A506C520A}" type="pres">
      <dgm:prSet presAssocID="{49D8D2A6-3560-4740-A742-F22B6D683F35}" presName="Triangle" presStyleLbl="alignNode1" presStyleIdx="3" presStyleCnt="7"/>
      <dgm:spPr/>
    </dgm:pt>
    <dgm:pt modelId="{EEEBFAF0-C8A8-7B4C-9088-7E5FDC3A9214}" type="pres">
      <dgm:prSet presAssocID="{C3E23093-9EB8-9D4E-A97E-5EA1B6D9D887}" presName="sibTrans" presStyleCnt="0"/>
      <dgm:spPr/>
    </dgm:pt>
    <dgm:pt modelId="{256D90F8-0F35-3B4C-A929-7E5957241AB8}" type="pres">
      <dgm:prSet presAssocID="{C3E23093-9EB8-9D4E-A97E-5EA1B6D9D887}" presName="space" presStyleCnt="0"/>
      <dgm:spPr/>
    </dgm:pt>
    <dgm:pt modelId="{A4B05ECB-A7E5-5B47-83AC-0E3C11D45C18}" type="pres">
      <dgm:prSet presAssocID="{FD11D4B1-9932-E942-BD91-80D2CD8610F1}" presName="composite" presStyleCnt="0"/>
      <dgm:spPr/>
    </dgm:pt>
    <dgm:pt modelId="{0A4A7255-A011-4B4F-ABAA-9AC9F904D52B}" type="pres">
      <dgm:prSet presAssocID="{FD11D4B1-9932-E942-BD91-80D2CD8610F1}" presName="LShape" presStyleLbl="alignNode1" presStyleIdx="4" presStyleCnt="7"/>
      <dgm:spPr/>
    </dgm:pt>
    <dgm:pt modelId="{55E1D4DF-5B9D-7C4A-B8EC-AC37BD39F04F}" type="pres">
      <dgm:prSet presAssocID="{FD11D4B1-9932-E942-BD91-80D2CD8610F1}" presName="ParentText" presStyleLbl="revTx" presStyleIdx="2" presStyleCnt="4">
        <dgm:presLayoutVars>
          <dgm:chMax val="0"/>
          <dgm:chPref val="0"/>
          <dgm:bulletEnabled val="1"/>
        </dgm:presLayoutVars>
      </dgm:prSet>
      <dgm:spPr/>
      <dgm:t>
        <a:bodyPr/>
        <a:lstStyle/>
        <a:p>
          <a:endParaRPr lang="en-US"/>
        </a:p>
      </dgm:t>
    </dgm:pt>
    <dgm:pt modelId="{E226FEF7-A0AF-B944-B45E-C6DBD4CAFF56}" type="pres">
      <dgm:prSet presAssocID="{FD11D4B1-9932-E942-BD91-80D2CD8610F1}" presName="Triangle" presStyleLbl="alignNode1" presStyleIdx="5" presStyleCnt="7"/>
      <dgm:spPr/>
    </dgm:pt>
    <dgm:pt modelId="{E6931188-DCC8-9246-81B8-EBE9993E86CC}" type="pres">
      <dgm:prSet presAssocID="{938D2333-3BAA-E144-83EE-97FC3968B850}" presName="sibTrans" presStyleCnt="0"/>
      <dgm:spPr/>
    </dgm:pt>
    <dgm:pt modelId="{E7BCDB97-E4A2-CA47-B436-E89BE12C60D5}" type="pres">
      <dgm:prSet presAssocID="{938D2333-3BAA-E144-83EE-97FC3968B850}" presName="space" presStyleCnt="0"/>
      <dgm:spPr/>
    </dgm:pt>
    <dgm:pt modelId="{2E8816C1-141D-FF44-AA30-64A67ED0D38B}" type="pres">
      <dgm:prSet presAssocID="{8D33136E-35FC-B049-917E-4382A0269234}" presName="composite" presStyleCnt="0"/>
      <dgm:spPr/>
    </dgm:pt>
    <dgm:pt modelId="{104ED7A8-6F5B-BD4B-96A5-E723E0CCB9E2}" type="pres">
      <dgm:prSet presAssocID="{8D33136E-35FC-B049-917E-4382A0269234}" presName="LShape" presStyleLbl="alignNode1" presStyleIdx="6" presStyleCnt="7"/>
      <dgm:spPr/>
    </dgm:pt>
    <dgm:pt modelId="{E030481C-3AC3-E144-B2C2-4E29D48FDE1E}" type="pres">
      <dgm:prSet presAssocID="{8D33136E-35FC-B049-917E-4382A0269234}" presName="ParentText" presStyleLbl="revTx" presStyleIdx="3" presStyleCnt="4">
        <dgm:presLayoutVars>
          <dgm:chMax val="0"/>
          <dgm:chPref val="0"/>
          <dgm:bulletEnabled val="1"/>
        </dgm:presLayoutVars>
      </dgm:prSet>
      <dgm:spPr/>
      <dgm:t>
        <a:bodyPr/>
        <a:lstStyle/>
        <a:p>
          <a:endParaRPr lang="en-US"/>
        </a:p>
      </dgm:t>
    </dgm:pt>
  </dgm:ptLst>
  <dgm:cxnLst>
    <dgm:cxn modelId="{BA038643-64A4-8141-A40C-49A0217AC0D7}" srcId="{A801C849-3934-674B-BE85-217F0E5540FD}" destId="{FD11D4B1-9932-E942-BD91-80D2CD8610F1}" srcOrd="2" destOrd="0" parTransId="{0D5C86CE-9247-8445-951E-81E13A031886}" sibTransId="{938D2333-3BAA-E144-83EE-97FC3968B850}"/>
    <dgm:cxn modelId="{4AD34A9B-CACE-EF42-AD59-0489F6953941}" type="presOf" srcId="{FD11D4B1-9932-E942-BD91-80D2CD8610F1}" destId="{55E1D4DF-5B9D-7C4A-B8EC-AC37BD39F04F}" srcOrd="0" destOrd="0" presId="urn:microsoft.com/office/officeart/2009/3/layout/StepUpProcess"/>
    <dgm:cxn modelId="{97294E86-F326-1440-BDCB-BFAF58CFE544}" srcId="{A801C849-3934-674B-BE85-217F0E5540FD}" destId="{15F2BC0B-022B-8E4A-8CAE-A24DD236EEC5}" srcOrd="0" destOrd="0" parTransId="{FA0D691B-A42D-3445-A971-FF882A93E8E1}" sibTransId="{6CD94D0B-4F4C-3B4C-8A42-975083A17882}"/>
    <dgm:cxn modelId="{318505E6-64AC-2B42-867C-7263A4683DD8}" type="presOf" srcId="{8D33136E-35FC-B049-917E-4382A0269234}" destId="{E030481C-3AC3-E144-B2C2-4E29D48FDE1E}" srcOrd="0" destOrd="0" presId="urn:microsoft.com/office/officeart/2009/3/layout/StepUpProcess"/>
    <dgm:cxn modelId="{C7E56C0D-385F-904F-95C9-348125E0A05E}" type="presOf" srcId="{49D8D2A6-3560-4740-A742-F22B6D683F35}" destId="{9DCA004A-74FF-2E49-9356-BA0FD4AA5614}" srcOrd="0" destOrd="0" presId="urn:microsoft.com/office/officeart/2009/3/layout/StepUpProcess"/>
    <dgm:cxn modelId="{34E4F743-006E-3244-AFBD-A72ED43A2D59}" type="presOf" srcId="{15F2BC0B-022B-8E4A-8CAE-A24DD236EEC5}" destId="{3977A25C-3E2D-364A-A4AB-34DFF8A55ED3}" srcOrd="0" destOrd="0" presId="urn:microsoft.com/office/officeart/2009/3/layout/StepUpProcess"/>
    <dgm:cxn modelId="{22BAFFEC-9BD8-1D4A-AB73-B7FDE6A354E9}" srcId="{A801C849-3934-674B-BE85-217F0E5540FD}" destId="{49D8D2A6-3560-4740-A742-F22B6D683F35}" srcOrd="1" destOrd="0" parTransId="{C9EC366C-CCB3-AE4F-95EA-240B213B334D}" sibTransId="{C3E23093-9EB8-9D4E-A97E-5EA1B6D9D887}"/>
    <dgm:cxn modelId="{D3B29435-44D1-554A-AF19-657FA9263733}" type="presOf" srcId="{A801C849-3934-674B-BE85-217F0E5540FD}" destId="{2D5B23F2-CBB4-0647-B60F-D6E5F8DF2721}" srcOrd="0" destOrd="0" presId="urn:microsoft.com/office/officeart/2009/3/layout/StepUpProcess"/>
    <dgm:cxn modelId="{86CA9A29-A4A4-5E49-B9EE-71A7EB798512}" srcId="{A801C849-3934-674B-BE85-217F0E5540FD}" destId="{8D33136E-35FC-B049-917E-4382A0269234}" srcOrd="3" destOrd="0" parTransId="{549B3203-F2C4-804F-84E8-8995A3DE6098}" sibTransId="{7DCBD185-26E9-1F49-8E98-F8A8B1AA36A6}"/>
    <dgm:cxn modelId="{6A64A376-56D7-0346-8D82-6748228E8594}" type="presParOf" srcId="{2D5B23F2-CBB4-0647-B60F-D6E5F8DF2721}" destId="{7DCA6961-A15C-3F49-88B8-43D2397047C4}" srcOrd="0" destOrd="0" presId="urn:microsoft.com/office/officeart/2009/3/layout/StepUpProcess"/>
    <dgm:cxn modelId="{03493648-6A0F-3D4D-B41B-8F0BB7A0C57B}" type="presParOf" srcId="{7DCA6961-A15C-3F49-88B8-43D2397047C4}" destId="{A5667A85-FDDA-874A-858C-027FD615BEEC}" srcOrd="0" destOrd="0" presId="urn:microsoft.com/office/officeart/2009/3/layout/StepUpProcess"/>
    <dgm:cxn modelId="{FEDCE739-FFE4-3540-AA91-D9F35E1D7650}" type="presParOf" srcId="{7DCA6961-A15C-3F49-88B8-43D2397047C4}" destId="{3977A25C-3E2D-364A-A4AB-34DFF8A55ED3}" srcOrd="1" destOrd="0" presId="urn:microsoft.com/office/officeart/2009/3/layout/StepUpProcess"/>
    <dgm:cxn modelId="{71AB8294-240B-D74B-BEF4-ACEB57FAF7A6}" type="presParOf" srcId="{7DCA6961-A15C-3F49-88B8-43D2397047C4}" destId="{5F4ABAA7-5B86-EF4E-9EF4-E63926E65303}" srcOrd="2" destOrd="0" presId="urn:microsoft.com/office/officeart/2009/3/layout/StepUpProcess"/>
    <dgm:cxn modelId="{2E70DA8B-725A-E24A-B67B-52CA7C5C4933}" type="presParOf" srcId="{2D5B23F2-CBB4-0647-B60F-D6E5F8DF2721}" destId="{B9826201-33CB-9241-B55F-765FBAEA330F}" srcOrd="1" destOrd="0" presId="urn:microsoft.com/office/officeart/2009/3/layout/StepUpProcess"/>
    <dgm:cxn modelId="{C37B909A-F8BB-0D4A-81B1-85FEC01BF40A}" type="presParOf" srcId="{B9826201-33CB-9241-B55F-765FBAEA330F}" destId="{3E4226EC-FE78-F044-BB80-1459C49DEB19}" srcOrd="0" destOrd="0" presId="urn:microsoft.com/office/officeart/2009/3/layout/StepUpProcess"/>
    <dgm:cxn modelId="{122A8E3B-63F6-F548-AFA8-2CDFC7BBDE13}" type="presParOf" srcId="{2D5B23F2-CBB4-0647-B60F-D6E5F8DF2721}" destId="{0A8ECA18-9AC2-6D42-9B3A-967B06EFDC4A}" srcOrd="2" destOrd="0" presId="urn:microsoft.com/office/officeart/2009/3/layout/StepUpProcess"/>
    <dgm:cxn modelId="{B8BEF9D4-7185-9C48-8D74-1819DE7BCD2E}" type="presParOf" srcId="{0A8ECA18-9AC2-6D42-9B3A-967B06EFDC4A}" destId="{B1E717E0-1F16-3E49-9ECF-E02CFF8EED1D}" srcOrd="0" destOrd="0" presId="urn:microsoft.com/office/officeart/2009/3/layout/StepUpProcess"/>
    <dgm:cxn modelId="{8FC302B7-C39F-4A41-90A3-E360468883B6}" type="presParOf" srcId="{0A8ECA18-9AC2-6D42-9B3A-967B06EFDC4A}" destId="{9DCA004A-74FF-2E49-9356-BA0FD4AA5614}" srcOrd="1" destOrd="0" presId="urn:microsoft.com/office/officeart/2009/3/layout/StepUpProcess"/>
    <dgm:cxn modelId="{971971F0-A2DF-4E43-9762-B9A060AEF8B7}" type="presParOf" srcId="{0A8ECA18-9AC2-6D42-9B3A-967B06EFDC4A}" destId="{C9E96ADF-B35F-804A-81C5-4F8A506C520A}" srcOrd="2" destOrd="0" presId="urn:microsoft.com/office/officeart/2009/3/layout/StepUpProcess"/>
    <dgm:cxn modelId="{A8D98870-780C-D143-B28F-FE759AD2DC1B}" type="presParOf" srcId="{2D5B23F2-CBB4-0647-B60F-D6E5F8DF2721}" destId="{EEEBFAF0-C8A8-7B4C-9088-7E5FDC3A9214}" srcOrd="3" destOrd="0" presId="urn:microsoft.com/office/officeart/2009/3/layout/StepUpProcess"/>
    <dgm:cxn modelId="{9F93BAF0-D9D8-1043-9E38-9A6E15C9A2B5}" type="presParOf" srcId="{EEEBFAF0-C8A8-7B4C-9088-7E5FDC3A9214}" destId="{256D90F8-0F35-3B4C-A929-7E5957241AB8}" srcOrd="0" destOrd="0" presId="urn:microsoft.com/office/officeart/2009/3/layout/StepUpProcess"/>
    <dgm:cxn modelId="{30C08100-B2F3-E449-9328-976FFC42A155}" type="presParOf" srcId="{2D5B23F2-CBB4-0647-B60F-D6E5F8DF2721}" destId="{A4B05ECB-A7E5-5B47-83AC-0E3C11D45C18}" srcOrd="4" destOrd="0" presId="urn:microsoft.com/office/officeart/2009/3/layout/StepUpProcess"/>
    <dgm:cxn modelId="{421AE78C-8BCE-0148-9A44-834CEE106CCB}" type="presParOf" srcId="{A4B05ECB-A7E5-5B47-83AC-0E3C11D45C18}" destId="{0A4A7255-A011-4B4F-ABAA-9AC9F904D52B}" srcOrd="0" destOrd="0" presId="urn:microsoft.com/office/officeart/2009/3/layout/StepUpProcess"/>
    <dgm:cxn modelId="{6DE6A09E-7E96-E34D-81DB-A43B018F8FE4}" type="presParOf" srcId="{A4B05ECB-A7E5-5B47-83AC-0E3C11D45C18}" destId="{55E1D4DF-5B9D-7C4A-B8EC-AC37BD39F04F}" srcOrd="1" destOrd="0" presId="urn:microsoft.com/office/officeart/2009/3/layout/StepUpProcess"/>
    <dgm:cxn modelId="{4B3A7F3E-CEE6-FB49-9506-00E1C654372D}" type="presParOf" srcId="{A4B05ECB-A7E5-5B47-83AC-0E3C11D45C18}" destId="{E226FEF7-A0AF-B944-B45E-C6DBD4CAFF56}" srcOrd="2" destOrd="0" presId="urn:microsoft.com/office/officeart/2009/3/layout/StepUpProcess"/>
    <dgm:cxn modelId="{A3B1F1A3-1D3C-7943-B840-6C80913794DD}" type="presParOf" srcId="{2D5B23F2-CBB4-0647-B60F-D6E5F8DF2721}" destId="{E6931188-DCC8-9246-81B8-EBE9993E86CC}" srcOrd="5" destOrd="0" presId="urn:microsoft.com/office/officeart/2009/3/layout/StepUpProcess"/>
    <dgm:cxn modelId="{6F3E3BBE-AE9C-1C42-A47D-62E95533B44D}" type="presParOf" srcId="{E6931188-DCC8-9246-81B8-EBE9993E86CC}" destId="{E7BCDB97-E4A2-CA47-B436-E89BE12C60D5}" srcOrd="0" destOrd="0" presId="urn:microsoft.com/office/officeart/2009/3/layout/StepUpProcess"/>
    <dgm:cxn modelId="{07A62431-57F9-3645-A7C4-B2F1C7264763}" type="presParOf" srcId="{2D5B23F2-CBB4-0647-B60F-D6E5F8DF2721}" destId="{2E8816C1-141D-FF44-AA30-64A67ED0D38B}" srcOrd="6" destOrd="0" presId="urn:microsoft.com/office/officeart/2009/3/layout/StepUpProcess"/>
    <dgm:cxn modelId="{3EB8B93B-DFF0-5D44-AB57-F5F49975DB1A}" type="presParOf" srcId="{2E8816C1-141D-FF44-AA30-64A67ED0D38B}" destId="{104ED7A8-6F5B-BD4B-96A5-E723E0CCB9E2}" srcOrd="0" destOrd="0" presId="urn:microsoft.com/office/officeart/2009/3/layout/StepUpProcess"/>
    <dgm:cxn modelId="{3ED0E68B-CE8B-4549-B037-072D46471DF4}" type="presParOf" srcId="{2E8816C1-141D-FF44-AA30-64A67ED0D38B}" destId="{E030481C-3AC3-E144-B2C2-4E29D48FDE1E}"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B62E40-0629-7E4D-8025-77C4F289AB13}" type="doc">
      <dgm:prSet loTypeId="urn:microsoft.com/office/officeart/2005/8/layout/cycle2" loCatId="cycle" qsTypeId="urn:microsoft.com/office/officeart/2005/8/quickstyle/simple5" qsCatId="simple" csTypeId="urn:microsoft.com/office/officeart/2005/8/colors/colorful3" csCatId="colorful" phldr="1"/>
      <dgm:spPr/>
      <dgm:t>
        <a:bodyPr/>
        <a:lstStyle/>
        <a:p>
          <a:endParaRPr lang="en-US"/>
        </a:p>
      </dgm:t>
    </dgm:pt>
    <dgm:pt modelId="{7A2C31E1-79B8-2344-9D24-1227D102B3EA}">
      <dgm:prSet custT="1"/>
      <dgm:spPr/>
      <dgm:t>
        <a:bodyPr/>
        <a:lstStyle/>
        <a:p>
          <a:pPr rtl="0"/>
          <a:r>
            <a:rPr lang="en-US" sz="1200" dirty="0"/>
            <a:t>Prioritize and Scope</a:t>
          </a:r>
        </a:p>
      </dgm:t>
    </dgm:pt>
    <dgm:pt modelId="{40154416-D694-4043-B244-62987D7B57C1}" type="parTrans" cxnId="{F9874DE8-01E7-8D49-BAAE-3CFE614AC32E}">
      <dgm:prSet/>
      <dgm:spPr/>
      <dgm:t>
        <a:bodyPr/>
        <a:lstStyle/>
        <a:p>
          <a:endParaRPr lang="en-US" sz="2000"/>
        </a:p>
      </dgm:t>
    </dgm:pt>
    <dgm:pt modelId="{45416F25-9E03-2A4A-870B-1F62C9E0DCFA}" type="sibTrans" cxnId="{F9874DE8-01E7-8D49-BAAE-3CFE614AC32E}">
      <dgm:prSet custT="1"/>
      <dgm:spPr/>
      <dgm:t>
        <a:bodyPr/>
        <a:lstStyle/>
        <a:p>
          <a:endParaRPr lang="en-US" sz="1000"/>
        </a:p>
      </dgm:t>
    </dgm:pt>
    <dgm:pt modelId="{45942235-E89E-D64C-8FEA-66CB936F5AF7}">
      <dgm:prSet custT="1"/>
      <dgm:spPr/>
      <dgm:t>
        <a:bodyPr/>
        <a:lstStyle/>
        <a:p>
          <a:pPr rtl="0"/>
          <a:r>
            <a:rPr lang="en-US" sz="1200"/>
            <a:t>Orient</a:t>
          </a:r>
        </a:p>
      </dgm:t>
    </dgm:pt>
    <dgm:pt modelId="{A5A17C77-EAA5-5C4F-9B65-1B152AF7AAD9}" type="parTrans" cxnId="{D0F9FA41-7498-2940-A820-0170C5879116}">
      <dgm:prSet/>
      <dgm:spPr/>
      <dgm:t>
        <a:bodyPr/>
        <a:lstStyle/>
        <a:p>
          <a:endParaRPr lang="en-US" sz="2000"/>
        </a:p>
      </dgm:t>
    </dgm:pt>
    <dgm:pt modelId="{1EF4AC3F-FC38-124D-B7FE-FFF35DB7076D}" type="sibTrans" cxnId="{D0F9FA41-7498-2940-A820-0170C5879116}">
      <dgm:prSet custT="1"/>
      <dgm:spPr/>
      <dgm:t>
        <a:bodyPr/>
        <a:lstStyle/>
        <a:p>
          <a:endParaRPr lang="en-US" sz="1000"/>
        </a:p>
      </dgm:t>
    </dgm:pt>
    <dgm:pt modelId="{2B05A2B3-CD7D-F342-95E9-D480F9769538}">
      <dgm:prSet custT="1"/>
      <dgm:spPr/>
      <dgm:t>
        <a:bodyPr/>
        <a:lstStyle/>
        <a:p>
          <a:pPr rtl="0"/>
          <a:r>
            <a:rPr lang="en-US" sz="1200"/>
            <a:t>Create Current Profile</a:t>
          </a:r>
        </a:p>
      </dgm:t>
    </dgm:pt>
    <dgm:pt modelId="{06ED85B3-DE2B-E249-86BF-15A2D93F7D6F}" type="parTrans" cxnId="{2FF23C84-60D3-F84E-B62A-BB638C35231E}">
      <dgm:prSet/>
      <dgm:spPr/>
      <dgm:t>
        <a:bodyPr/>
        <a:lstStyle/>
        <a:p>
          <a:endParaRPr lang="en-US" sz="2000"/>
        </a:p>
      </dgm:t>
    </dgm:pt>
    <dgm:pt modelId="{37F82D05-152F-6F47-B85D-3E0A31941CEB}" type="sibTrans" cxnId="{2FF23C84-60D3-F84E-B62A-BB638C35231E}">
      <dgm:prSet custT="1"/>
      <dgm:spPr/>
      <dgm:t>
        <a:bodyPr/>
        <a:lstStyle/>
        <a:p>
          <a:endParaRPr lang="en-US" sz="1000"/>
        </a:p>
      </dgm:t>
    </dgm:pt>
    <dgm:pt modelId="{9FF2E9AD-97C4-A344-92BD-32A23C1BE18E}">
      <dgm:prSet custT="1"/>
      <dgm:spPr/>
      <dgm:t>
        <a:bodyPr/>
        <a:lstStyle/>
        <a:p>
          <a:pPr rtl="0"/>
          <a:r>
            <a:rPr lang="en-US" sz="1200"/>
            <a:t>Conduct Risk Assessment</a:t>
          </a:r>
        </a:p>
      </dgm:t>
    </dgm:pt>
    <dgm:pt modelId="{A48234C4-3DA1-FA4D-B818-74ED4C419309}" type="parTrans" cxnId="{ACA32821-F43D-FE41-A904-AC15E8AAF57A}">
      <dgm:prSet/>
      <dgm:spPr/>
      <dgm:t>
        <a:bodyPr/>
        <a:lstStyle/>
        <a:p>
          <a:endParaRPr lang="en-US" sz="2000"/>
        </a:p>
      </dgm:t>
    </dgm:pt>
    <dgm:pt modelId="{2F8AAC15-A8C8-BA4A-9155-BCE6A2C603B3}" type="sibTrans" cxnId="{ACA32821-F43D-FE41-A904-AC15E8AAF57A}">
      <dgm:prSet custT="1"/>
      <dgm:spPr/>
      <dgm:t>
        <a:bodyPr/>
        <a:lstStyle/>
        <a:p>
          <a:endParaRPr lang="en-US" sz="1000"/>
        </a:p>
      </dgm:t>
    </dgm:pt>
    <dgm:pt modelId="{FE4E2810-B755-E64F-994C-B6DB2679C70B}">
      <dgm:prSet custT="1"/>
      <dgm:spPr/>
      <dgm:t>
        <a:bodyPr/>
        <a:lstStyle/>
        <a:p>
          <a:pPr rtl="0"/>
          <a:r>
            <a:rPr lang="en-US" sz="1200" dirty="0"/>
            <a:t>Create Target Profile</a:t>
          </a:r>
        </a:p>
      </dgm:t>
    </dgm:pt>
    <dgm:pt modelId="{40AB57EC-6AB9-3340-B494-A57D0A38A9FF}" type="parTrans" cxnId="{3D337288-011F-7A46-B743-536EB3F97E1D}">
      <dgm:prSet/>
      <dgm:spPr/>
      <dgm:t>
        <a:bodyPr/>
        <a:lstStyle/>
        <a:p>
          <a:endParaRPr lang="en-US" sz="2000"/>
        </a:p>
      </dgm:t>
    </dgm:pt>
    <dgm:pt modelId="{F07A2D25-881E-0243-87AE-AD940E0266FE}" type="sibTrans" cxnId="{3D337288-011F-7A46-B743-536EB3F97E1D}">
      <dgm:prSet custT="1"/>
      <dgm:spPr/>
      <dgm:t>
        <a:bodyPr/>
        <a:lstStyle/>
        <a:p>
          <a:endParaRPr lang="en-US" sz="1000"/>
        </a:p>
      </dgm:t>
    </dgm:pt>
    <dgm:pt modelId="{A30580B1-EC30-D543-A50B-3C3CB99F4503}">
      <dgm:prSet custT="1"/>
      <dgm:spPr/>
      <dgm:t>
        <a:bodyPr/>
        <a:lstStyle/>
        <a:p>
          <a:pPr rtl="0"/>
          <a:r>
            <a:rPr lang="en-US" sz="1200"/>
            <a:t>Determine, Analyze, Prioritize Gaps</a:t>
          </a:r>
        </a:p>
      </dgm:t>
    </dgm:pt>
    <dgm:pt modelId="{3DE082BB-31BF-7640-8DF3-99A81100C3E6}" type="parTrans" cxnId="{54459C67-4733-7748-A2B3-3C96F1329D56}">
      <dgm:prSet/>
      <dgm:spPr/>
      <dgm:t>
        <a:bodyPr/>
        <a:lstStyle/>
        <a:p>
          <a:endParaRPr lang="en-US" sz="2000"/>
        </a:p>
      </dgm:t>
    </dgm:pt>
    <dgm:pt modelId="{C2246FF3-CF86-D345-A375-719A11CFAC19}" type="sibTrans" cxnId="{54459C67-4733-7748-A2B3-3C96F1329D56}">
      <dgm:prSet custT="1"/>
      <dgm:spPr/>
      <dgm:t>
        <a:bodyPr/>
        <a:lstStyle/>
        <a:p>
          <a:endParaRPr lang="en-US" sz="1000"/>
        </a:p>
      </dgm:t>
    </dgm:pt>
    <dgm:pt modelId="{CDA17EC0-BFA4-6546-A734-3FA6A24D8DA0}">
      <dgm:prSet custT="1"/>
      <dgm:spPr/>
      <dgm:t>
        <a:bodyPr/>
        <a:lstStyle/>
        <a:p>
          <a:pPr rtl="0"/>
          <a:r>
            <a:rPr lang="en-US" sz="1200" dirty="0"/>
            <a:t>Implement Action Plan</a:t>
          </a:r>
        </a:p>
      </dgm:t>
    </dgm:pt>
    <dgm:pt modelId="{170383E2-BC42-FE4D-98AA-A7A285CA0688}" type="parTrans" cxnId="{5FF2A4FD-8108-554F-AFD8-64E83D53E74E}">
      <dgm:prSet/>
      <dgm:spPr/>
      <dgm:t>
        <a:bodyPr/>
        <a:lstStyle/>
        <a:p>
          <a:endParaRPr lang="en-US" sz="2000"/>
        </a:p>
      </dgm:t>
    </dgm:pt>
    <dgm:pt modelId="{BAD19FD1-75BB-E84D-86E5-484F2B97FC3B}" type="sibTrans" cxnId="{5FF2A4FD-8108-554F-AFD8-64E83D53E74E}">
      <dgm:prSet custT="1"/>
      <dgm:spPr/>
      <dgm:t>
        <a:bodyPr/>
        <a:lstStyle/>
        <a:p>
          <a:endParaRPr lang="en-US" sz="1000"/>
        </a:p>
      </dgm:t>
    </dgm:pt>
    <dgm:pt modelId="{2174319F-DA27-C544-99E1-E772A8F30865}" type="pres">
      <dgm:prSet presAssocID="{28B62E40-0629-7E4D-8025-77C4F289AB13}" presName="cycle" presStyleCnt="0">
        <dgm:presLayoutVars>
          <dgm:dir/>
          <dgm:resizeHandles val="exact"/>
        </dgm:presLayoutVars>
      </dgm:prSet>
      <dgm:spPr/>
      <dgm:t>
        <a:bodyPr/>
        <a:lstStyle/>
        <a:p>
          <a:endParaRPr lang="en-US"/>
        </a:p>
      </dgm:t>
    </dgm:pt>
    <dgm:pt modelId="{714B24AB-1555-1149-AD3A-C050F1B934FD}" type="pres">
      <dgm:prSet presAssocID="{7A2C31E1-79B8-2344-9D24-1227D102B3EA}" presName="node" presStyleLbl="node1" presStyleIdx="0" presStyleCnt="7" custScaleX="130179">
        <dgm:presLayoutVars>
          <dgm:bulletEnabled val="1"/>
        </dgm:presLayoutVars>
      </dgm:prSet>
      <dgm:spPr/>
      <dgm:t>
        <a:bodyPr/>
        <a:lstStyle/>
        <a:p>
          <a:endParaRPr lang="en-US"/>
        </a:p>
      </dgm:t>
    </dgm:pt>
    <dgm:pt modelId="{AFC2826C-8777-9941-973A-41A85B0AF25A}" type="pres">
      <dgm:prSet presAssocID="{45416F25-9E03-2A4A-870B-1F62C9E0DCFA}" presName="sibTrans" presStyleLbl="sibTrans2D1" presStyleIdx="0" presStyleCnt="7"/>
      <dgm:spPr/>
      <dgm:t>
        <a:bodyPr/>
        <a:lstStyle/>
        <a:p>
          <a:endParaRPr lang="en-US"/>
        </a:p>
      </dgm:t>
    </dgm:pt>
    <dgm:pt modelId="{A1BF3399-E743-9141-806A-AD7B9758D5D3}" type="pres">
      <dgm:prSet presAssocID="{45416F25-9E03-2A4A-870B-1F62C9E0DCFA}" presName="connectorText" presStyleLbl="sibTrans2D1" presStyleIdx="0" presStyleCnt="7"/>
      <dgm:spPr/>
      <dgm:t>
        <a:bodyPr/>
        <a:lstStyle/>
        <a:p>
          <a:endParaRPr lang="en-US"/>
        </a:p>
      </dgm:t>
    </dgm:pt>
    <dgm:pt modelId="{4D51DB3F-F871-6F41-800C-E387F42350B7}" type="pres">
      <dgm:prSet presAssocID="{45942235-E89E-D64C-8FEA-66CB936F5AF7}" presName="node" presStyleLbl="node1" presStyleIdx="1" presStyleCnt="7" custScaleX="130179">
        <dgm:presLayoutVars>
          <dgm:bulletEnabled val="1"/>
        </dgm:presLayoutVars>
      </dgm:prSet>
      <dgm:spPr/>
      <dgm:t>
        <a:bodyPr/>
        <a:lstStyle/>
        <a:p>
          <a:endParaRPr lang="en-US"/>
        </a:p>
      </dgm:t>
    </dgm:pt>
    <dgm:pt modelId="{9404CBE4-6440-A84B-980E-B2B0A2B8B7A0}" type="pres">
      <dgm:prSet presAssocID="{1EF4AC3F-FC38-124D-B7FE-FFF35DB7076D}" presName="sibTrans" presStyleLbl="sibTrans2D1" presStyleIdx="1" presStyleCnt="7"/>
      <dgm:spPr/>
      <dgm:t>
        <a:bodyPr/>
        <a:lstStyle/>
        <a:p>
          <a:endParaRPr lang="en-US"/>
        </a:p>
      </dgm:t>
    </dgm:pt>
    <dgm:pt modelId="{EEC66701-8AE3-A449-95B4-65725A510E5E}" type="pres">
      <dgm:prSet presAssocID="{1EF4AC3F-FC38-124D-B7FE-FFF35DB7076D}" presName="connectorText" presStyleLbl="sibTrans2D1" presStyleIdx="1" presStyleCnt="7"/>
      <dgm:spPr/>
      <dgm:t>
        <a:bodyPr/>
        <a:lstStyle/>
        <a:p>
          <a:endParaRPr lang="en-US"/>
        </a:p>
      </dgm:t>
    </dgm:pt>
    <dgm:pt modelId="{38916459-543F-704A-871C-9974257657D6}" type="pres">
      <dgm:prSet presAssocID="{2B05A2B3-CD7D-F342-95E9-D480F9769538}" presName="node" presStyleLbl="node1" presStyleIdx="2" presStyleCnt="7" custScaleX="130179">
        <dgm:presLayoutVars>
          <dgm:bulletEnabled val="1"/>
        </dgm:presLayoutVars>
      </dgm:prSet>
      <dgm:spPr/>
      <dgm:t>
        <a:bodyPr/>
        <a:lstStyle/>
        <a:p>
          <a:endParaRPr lang="en-US"/>
        </a:p>
      </dgm:t>
    </dgm:pt>
    <dgm:pt modelId="{641FC574-F93E-7D47-868A-7DF27C39D389}" type="pres">
      <dgm:prSet presAssocID="{37F82D05-152F-6F47-B85D-3E0A31941CEB}" presName="sibTrans" presStyleLbl="sibTrans2D1" presStyleIdx="2" presStyleCnt="7"/>
      <dgm:spPr/>
      <dgm:t>
        <a:bodyPr/>
        <a:lstStyle/>
        <a:p>
          <a:endParaRPr lang="en-US"/>
        </a:p>
      </dgm:t>
    </dgm:pt>
    <dgm:pt modelId="{569C64F4-782F-3740-823D-A8891DAD7F40}" type="pres">
      <dgm:prSet presAssocID="{37F82D05-152F-6F47-B85D-3E0A31941CEB}" presName="connectorText" presStyleLbl="sibTrans2D1" presStyleIdx="2" presStyleCnt="7"/>
      <dgm:spPr/>
      <dgm:t>
        <a:bodyPr/>
        <a:lstStyle/>
        <a:p>
          <a:endParaRPr lang="en-US"/>
        </a:p>
      </dgm:t>
    </dgm:pt>
    <dgm:pt modelId="{CC394565-44FA-4540-8FD8-C41AE34D3E9C}" type="pres">
      <dgm:prSet presAssocID="{9FF2E9AD-97C4-A344-92BD-32A23C1BE18E}" presName="node" presStyleLbl="node1" presStyleIdx="3" presStyleCnt="7" custScaleX="130179">
        <dgm:presLayoutVars>
          <dgm:bulletEnabled val="1"/>
        </dgm:presLayoutVars>
      </dgm:prSet>
      <dgm:spPr/>
      <dgm:t>
        <a:bodyPr/>
        <a:lstStyle/>
        <a:p>
          <a:endParaRPr lang="en-US"/>
        </a:p>
      </dgm:t>
    </dgm:pt>
    <dgm:pt modelId="{4156B8C4-FA91-DF4B-B8E6-41D0058D0853}" type="pres">
      <dgm:prSet presAssocID="{2F8AAC15-A8C8-BA4A-9155-BCE6A2C603B3}" presName="sibTrans" presStyleLbl="sibTrans2D1" presStyleIdx="3" presStyleCnt="7"/>
      <dgm:spPr/>
      <dgm:t>
        <a:bodyPr/>
        <a:lstStyle/>
        <a:p>
          <a:endParaRPr lang="en-US"/>
        </a:p>
      </dgm:t>
    </dgm:pt>
    <dgm:pt modelId="{DDCC4ADE-AE8D-9D47-A250-749C0E204AFB}" type="pres">
      <dgm:prSet presAssocID="{2F8AAC15-A8C8-BA4A-9155-BCE6A2C603B3}" presName="connectorText" presStyleLbl="sibTrans2D1" presStyleIdx="3" presStyleCnt="7"/>
      <dgm:spPr/>
      <dgm:t>
        <a:bodyPr/>
        <a:lstStyle/>
        <a:p>
          <a:endParaRPr lang="en-US"/>
        </a:p>
      </dgm:t>
    </dgm:pt>
    <dgm:pt modelId="{5D95F8F3-65DA-9342-83FE-AF6160E82F35}" type="pres">
      <dgm:prSet presAssocID="{FE4E2810-B755-E64F-994C-B6DB2679C70B}" presName="node" presStyleLbl="node1" presStyleIdx="4" presStyleCnt="7" custScaleX="130179">
        <dgm:presLayoutVars>
          <dgm:bulletEnabled val="1"/>
        </dgm:presLayoutVars>
      </dgm:prSet>
      <dgm:spPr/>
      <dgm:t>
        <a:bodyPr/>
        <a:lstStyle/>
        <a:p>
          <a:endParaRPr lang="en-US"/>
        </a:p>
      </dgm:t>
    </dgm:pt>
    <dgm:pt modelId="{CA42B022-4655-9C48-B603-18818E45C8CB}" type="pres">
      <dgm:prSet presAssocID="{F07A2D25-881E-0243-87AE-AD940E0266FE}" presName="sibTrans" presStyleLbl="sibTrans2D1" presStyleIdx="4" presStyleCnt="7"/>
      <dgm:spPr/>
      <dgm:t>
        <a:bodyPr/>
        <a:lstStyle/>
        <a:p>
          <a:endParaRPr lang="en-US"/>
        </a:p>
      </dgm:t>
    </dgm:pt>
    <dgm:pt modelId="{8CC09233-E57F-9D4E-9A72-DA626F844DBE}" type="pres">
      <dgm:prSet presAssocID="{F07A2D25-881E-0243-87AE-AD940E0266FE}" presName="connectorText" presStyleLbl="sibTrans2D1" presStyleIdx="4" presStyleCnt="7"/>
      <dgm:spPr/>
      <dgm:t>
        <a:bodyPr/>
        <a:lstStyle/>
        <a:p>
          <a:endParaRPr lang="en-US"/>
        </a:p>
      </dgm:t>
    </dgm:pt>
    <dgm:pt modelId="{39B42312-E192-5C48-A1B9-A7660523C1B7}" type="pres">
      <dgm:prSet presAssocID="{A30580B1-EC30-D543-A50B-3C3CB99F4503}" presName="node" presStyleLbl="node1" presStyleIdx="5" presStyleCnt="7" custScaleX="130179">
        <dgm:presLayoutVars>
          <dgm:bulletEnabled val="1"/>
        </dgm:presLayoutVars>
      </dgm:prSet>
      <dgm:spPr/>
      <dgm:t>
        <a:bodyPr/>
        <a:lstStyle/>
        <a:p>
          <a:endParaRPr lang="en-US"/>
        </a:p>
      </dgm:t>
    </dgm:pt>
    <dgm:pt modelId="{242E61BF-FFB5-1B46-9766-62263015D574}" type="pres">
      <dgm:prSet presAssocID="{C2246FF3-CF86-D345-A375-719A11CFAC19}" presName="sibTrans" presStyleLbl="sibTrans2D1" presStyleIdx="5" presStyleCnt="7"/>
      <dgm:spPr/>
      <dgm:t>
        <a:bodyPr/>
        <a:lstStyle/>
        <a:p>
          <a:endParaRPr lang="en-US"/>
        </a:p>
      </dgm:t>
    </dgm:pt>
    <dgm:pt modelId="{A5370644-7C3F-A94E-BBDB-11FEDC2A1F1D}" type="pres">
      <dgm:prSet presAssocID="{C2246FF3-CF86-D345-A375-719A11CFAC19}" presName="connectorText" presStyleLbl="sibTrans2D1" presStyleIdx="5" presStyleCnt="7"/>
      <dgm:spPr/>
      <dgm:t>
        <a:bodyPr/>
        <a:lstStyle/>
        <a:p>
          <a:endParaRPr lang="en-US"/>
        </a:p>
      </dgm:t>
    </dgm:pt>
    <dgm:pt modelId="{FDE370A0-3B7B-164D-92BD-B10FC73D16BB}" type="pres">
      <dgm:prSet presAssocID="{CDA17EC0-BFA4-6546-A734-3FA6A24D8DA0}" presName="node" presStyleLbl="node1" presStyleIdx="6" presStyleCnt="7" custScaleX="130179">
        <dgm:presLayoutVars>
          <dgm:bulletEnabled val="1"/>
        </dgm:presLayoutVars>
      </dgm:prSet>
      <dgm:spPr/>
      <dgm:t>
        <a:bodyPr/>
        <a:lstStyle/>
        <a:p>
          <a:endParaRPr lang="en-US"/>
        </a:p>
      </dgm:t>
    </dgm:pt>
    <dgm:pt modelId="{4E402D7C-452F-DB4E-93FC-3545CDC11CB6}" type="pres">
      <dgm:prSet presAssocID="{BAD19FD1-75BB-E84D-86E5-484F2B97FC3B}" presName="sibTrans" presStyleLbl="sibTrans2D1" presStyleIdx="6" presStyleCnt="7"/>
      <dgm:spPr/>
      <dgm:t>
        <a:bodyPr/>
        <a:lstStyle/>
        <a:p>
          <a:endParaRPr lang="en-US"/>
        </a:p>
      </dgm:t>
    </dgm:pt>
    <dgm:pt modelId="{CCB8B029-F286-3A40-B9FB-51333FE5777B}" type="pres">
      <dgm:prSet presAssocID="{BAD19FD1-75BB-E84D-86E5-484F2B97FC3B}" presName="connectorText" presStyleLbl="sibTrans2D1" presStyleIdx="6" presStyleCnt="7"/>
      <dgm:spPr/>
      <dgm:t>
        <a:bodyPr/>
        <a:lstStyle/>
        <a:p>
          <a:endParaRPr lang="en-US"/>
        </a:p>
      </dgm:t>
    </dgm:pt>
  </dgm:ptLst>
  <dgm:cxnLst>
    <dgm:cxn modelId="{EAE6091B-2594-6147-A13D-2AEC30CB9C59}" type="presOf" srcId="{C2246FF3-CF86-D345-A375-719A11CFAC19}" destId="{A5370644-7C3F-A94E-BBDB-11FEDC2A1F1D}" srcOrd="1" destOrd="0" presId="urn:microsoft.com/office/officeart/2005/8/layout/cycle2"/>
    <dgm:cxn modelId="{2F043F9B-3600-684C-AD34-45E3F2598EDF}" type="presOf" srcId="{2F8AAC15-A8C8-BA4A-9155-BCE6A2C603B3}" destId="{4156B8C4-FA91-DF4B-B8E6-41D0058D0853}" srcOrd="0" destOrd="0" presId="urn:microsoft.com/office/officeart/2005/8/layout/cycle2"/>
    <dgm:cxn modelId="{7A24F87A-2B90-DB4A-9141-EAD0F9C523FB}" type="presOf" srcId="{FE4E2810-B755-E64F-994C-B6DB2679C70B}" destId="{5D95F8F3-65DA-9342-83FE-AF6160E82F35}" srcOrd="0" destOrd="0" presId="urn:microsoft.com/office/officeart/2005/8/layout/cycle2"/>
    <dgm:cxn modelId="{2CCF232D-58A9-EA49-8EA0-CE4844AAD935}" type="presOf" srcId="{CDA17EC0-BFA4-6546-A734-3FA6A24D8DA0}" destId="{FDE370A0-3B7B-164D-92BD-B10FC73D16BB}" srcOrd="0" destOrd="0" presId="urn:microsoft.com/office/officeart/2005/8/layout/cycle2"/>
    <dgm:cxn modelId="{BF37792D-F3A2-0C4B-BB9F-15A0726962F0}" type="presOf" srcId="{9FF2E9AD-97C4-A344-92BD-32A23C1BE18E}" destId="{CC394565-44FA-4540-8FD8-C41AE34D3E9C}" srcOrd="0" destOrd="0" presId="urn:microsoft.com/office/officeart/2005/8/layout/cycle2"/>
    <dgm:cxn modelId="{F9874DE8-01E7-8D49-BAAE-3CFE614AC32E}" srcId="{28B62E40-0629-7E4D-8025-77C4F289AB13}" destId="{7A2C31E1-79B8-2344-9D24-1227D102B3EA}" srcOrd="0" destOrd="0" parTransId="{40154416-D694-4043-B244-62987D7B57C1}" sibTransId="{45416F25-9E03-2A4A-870B-1F62C9E0DCFA}"/>
    <dgm:cxn modelId="{54459C67-4733-7748-A2B3-3C96F1329D56}" srcId="{28B62E40-0629-7E4D-8025-77C4F289AB13}" destId="{A30580B1-EC30-D543-A50B-3C3CB99F4503}" srcOrd="5" destOrd="0" parTransId="{3DE082BB-31BF-7640-8DF3-99A81100C3E6}" sibTransId="{C2246FF3-CF86-D345-A375-719A11CFAC19}"/>
    <dgm:cxn modelId="{F202CF14-C470-B64D-9DAE-185B23FC2A08}" type="presOf" srcId="{45416F25-9E03-2A4A-870B-1F62C9E0DCFA}" destId="{AFC2826C-8777-9941-973A-41A85B0AF25A}" srcOrd="0" destOrd="0" presId="urn:microsoft.com/office/officeart/2005/8/layout/cycle2"/>
    <dgm:cxn modelId="{5A679400-4B7D-194A-BE62-92814F44838F}" type="presOf" srcId="{28B62E40-0629-7E4D-8025-77C4F289AB13}" destId="{2174319F-DA27-C544-99E1-E772A8F30865}" srcOrd="0" destOrd="0" presId="urn:microsoft.com/office/officeart/2005/8/layout/cycle2"/>
    <dgm:cxn modelId="{D441B657-2BC9-5345-8F0E-F1043C141B14}" type="presOf" srcId="{1EF4AC3F-FC38-124D-B7FE-FFF35DB7076D}" destId="{9404CBE4-6440-A84B-980E-B2B0A2B8B7A0}" srcOrd="0" destOrd="0" presId="urn:microsoft.com/office/officeart/2005/8/layout/cycle2"/>
    <dgm:cxn modelId="{CDC5B45C-702C-5048-83E6-C1012295AE1A}" type="presOf" srcId="{37F82D05-152F-6F47-B85D-3E0A31941CEB}" destId="{569C64F4-782F-3740-823D-A8891DAD7F40}" srcOrd="1" destOrd="0" presId="urn:microsoft.com/office/officeart/2005/8/layout/cycle2"/>
    <dgm:cxn modelId="{3D337288-011F-7A46-B743-536EB3F97E1D}" srcId="{28B62E40-0629-7E4D-8025-77C4F289AB13}" destId="{FE4E2810-B755-E64F-994C-B6DB2679C70B}" srcOrd="4" destOrd="0" parTransId="{40AB57EC-6AB9-3340-B494-A57D0A38A9FF}" sibTransId="{F07A2D25-881E-0243-87AE-AD940E0266FE}"/>
    <dgm:cxn modelId="{BA00E112-A1C4-174A-867B-F406553A753F}" type="presOf" srcId="{1EF4AC3F-FC38-124D-B7FE-FFF35DB7076D}" destId="{EEC66701-8AE3-A449-95B4-65725A510E5E}" srcOrd="1" destOrd="0" presId="urn:microsoft.com/office/officeart/2005/8/layout/cycle2"/>
    <dgm:cxn modelId="{ACA32821-F43D-FE41-A904-AC15E8AAF57A}" srcId="{28B62E40-0629-7E4D-8025-77C4F289AB13}" destId="{9FF2E9AD-97C4-A344-92BD-32A23C1BE18E}" srcOrd="3" destOrd="0" parTransId="{A48234C4-3DA1-FA4D-B818-74ED4C419309}" sibTransId="{2F8AAC15-A8C8-BA4A-9155-BCE6A2C603B3}"/>
    <dgm:cxn modelId="{AE0E62DB-C161-C642-AF12-8B272E394020}" type="presOf" srcId="{45942235-E89E-D64C-8FEA-66CB936F5AF7}" destId="{4D51DB3F-F871-6F41-800C-E387F42350B7}" srcOrd="0" destOrd="0" presId="urn:microsoft.com/office/officeart/2005/8/layout/cycle2"/>
    <dgm:cxn modelId="{BC14DEA2-EAC4-8944-A61F-13F85FD5BA47}" type="presOf" srcId="{F07A2D25-881E-0243-87AE-AD940E0266FE}" destId="{8CC09233-E57F-9D4E-9A72-DA626F844DBE}" srcOrd="1" destOrd="0" presId="urn:microsoft.com/office/officeart/2005/8/layout/cycle2"/>
    <dgm:cxn modelId="{B81CDBC7-0C4B-1F49-89C4-38F5045C0B2B}" type="presOf" srcId="{A30580B1-EC30-D543-A50B-3C3CB99F4503}" destId="{39B42312-E192-5C48-A1B9-A7660523C1B7}" srcOrd="0" destOrd="0" presId="urn:microsoft.com/office/officeart/2005/8/layout/cycle2"/>
    <dgm:cxn modelId="{D7EF8A1A-C673-644A-99FE-7466CEECE71B}" type="presOf" srcId="{BAD19FD1-75BB-E84D-86E5-484F2B97FC3B}" destId="{CCB8B029-F286-3A40-B9FB-51333FE5777B}" srcOrd="1" destOrd="0" presId="urn:microsoft.com/office/officeart/2005/8/layout/cycle2"/>
    <dgm:cxn modelId="{2FF23C84-60D3-F84E-B62A-BB638C35231E}" srcId="{28B62E40-0629-7E4D-8025-77C4F289AB13}" destId="{2B05A2B3-CD7D-F342-95E9-D480F9769538}" srcOrd="2" destOrd="0" parTransId="{06ED85B3-DE2B-E249-86BF-15A2D93F7D6F}" sibTransId="{37F82D05-152F-6F47-B85D-3E0A31941CEB}"/>
    <dgm:cxn modelId="{5FF2A4FD-8108-554F-AFD8-64E83D53E74E}" srcId="{28B62E40-0629-7E4D-8025-77C4F289AB13}" destId="{CDA17EC0-BFA4-6546-A734-3FA6A24D8DA0}" srcOrd="6" destOrd="0" parTransId="{170383E2-BC42-FE4D-98AA-A7A285CA0688}" sibTransId="{BAD19FD1-75BB-E84D-86E5-484F2B97FC3B}"/>
    <dgm:cxn modelId="{64A7B401-9335-8E46-BB0C-D2ADC329101A}" type="presOf" srcId="{2B05A2B3-CD7D-F342-95E9-D480F9769538}" destId="{38916459-543F-704A-871C-9974257657D6}" srcOrd="0" destOrd="0" presId="urn:microsoft.com/office/officeart/2005/8/layout/cycle2"/>
    <dgm:cxn modelId="{9F2AFCBC-D2E9-4647-B29C-C9321F0EFA7D}" type="presOf" srcId="{2F8AAC15-A8C8-BA4A-9155-BCE6A2C603B3}" destId="{DDCC4ADE-AE8D-9D47-A250-749C0E204AFB}" srcOrd="1" destOrd="0" presId="urn:microsoft.com/office/officeart/2005/8/layout/cycle2"/>
    <dgm:cxn modelId="{40161A6C-4EB0-864B-BCC7-7115FD508B11}" type="presOf" srcId="{C2246FF3-CF86-D345-A375-719A11CFAC19}" destId="{242E61BF-FFB5-1B46-9766-62263015D574}" srcOrd="0" destOrd="0" presId="urn:microsoft.com/office/officeart/2005/8/layout/cycle2"/>
    <dgm:cxn modelId="{341248C6-B448-B247-87A3-8CD235665E54}" type="presOf" srcId="{F07A2D25-881E-0243-87AE-AD940E0266FE}" destId="{CA42B022-4655-9C48-B603-18818E45C8CB}" srcOrd="0" destOrd="0" presId="urn:microsoft.com/office/officeart/2005/8/layout/cycle2"/>
    <dgm:cxn modelId="{C058AB81-EDF5-0F42-9E16-88D55A0A97F4}" type="presOf" srcId="{37F82D05-152F-6F47-B85D-3E0A31941CEB}" destId="{641FC574-F93E-7D47-868A-7DF27C39D389}" srcOrd="0" destOrd="0" presId="urn:microsoft.com/office/officeart/2005/8/layout/cycle2"/>
    <dgm:cxn modelId="{F4E637E3-8878-9F46-BBB7-3285E31CA4BD}" type="presOf" srcId="{7A2C31E1-79B8-2344-9D24-1227D102B3EA}" destId="{714B24AB-1555-1149-AD3A-C050F1B934FD}" srcOrd="0" destOrd="0" presId="urn:microsoft.com/office/officeart/2005/8/layout/cycle2"/>
    <dgm:cxn modelId="{D0F9FA41-7498-2940-A820-0170C5879116}" srcId="{28B62E40-0629-7E4D-8025-77C4F289AB13}" destId="{45942235-E89E-D64C-8FEA-66CB936F5AF7}" srcOrd="1" destOrd="0" parTransId="{A5A17C77-EAA5-5C4F-9B65-1B152AF7AAD9}" sibTransId="{1EF4AC3F-FC38-124D-B7FE-FFF35DB7076D}"/>
    <dgm:cxn modelId="{22FB3916-7958-3B46-AEB6-534AC4FC50CE}" type="presOf" srcId="{45416F25-9E03-2A4A-870B-1F62C9E0DCFA}" destId="{A1BF3399-E743-9141-806A-AD7B9758D5D3}" srcOrd="1" destOrd="0" presId="urn:microsoft.com/office/officeart/2005/8/layout/cycle2"/>
    <dgm:cxn modelId="{CD544946-31EC-E540-9BB8-88C5623632E2}" type="presOf" srcId="{BAD19FD1-75BB-E84D-86E5-484F2B97FC3B}" destId="{4E402D7C-452F-DB4E-93FC-3545CDC11CB6}" srcOrd="0" destOrd="0" presId="urn:microsoft.com/office/officeart/2005/8/layout/cycle2"/>
    <dgm:cxn modelId="{F191E15F-628E-AD4E-AF69-7EA2BE3437E6}" type="presParOf" srcId="{2174319F-DA27-C544-99E1-E772A8F30865}" destId="{714B24AB-1555-1149-AD3A-C050F1B934FD}" srcOrd="0" destOrd="0" presId="urn:microsoft.com/office/officeart/2005/8/layout/cycle2"/>
    <dgm:cxn modelId="{84929E7C-0855-2845-ACD7-3B5E45F79477}" type="presParOf" srcId="{2174319F-DA27-C544-99E1-E772A8F30865}" destId="{AFC2826C-8777-9941-973A-41A85B0AF25A}" srcOrd="1" destOrd="0" presId="urn:microsoft.com/office/officeart/2005/8/layout/cycle2"/>
    <dgm:cxn modelId="{B03AF327-6EA6-7844-86A9-B0BBDF2C92DB}" type="presParOf" srcId="{AFC2826C-8777-9941-973A-41A85B0AF25A}" destId="{A1BF3399-E743-9141-806A-AD7B9758D5D3}" srcOrd="0" destOrd="0" presId="urn:microsoft.com/office/officeart/2005/8/layout/cycle2"/>
    <dgm:cxn modelId="{82711A5B-74BC-F74D-9C70-6FEAA447D9B8}" type="presParOf" srcId="{2174319F-DA27-C544-99E1-E772A8F30865}" destId="{4D51DB3F-F871-6F41-800C-E387F42350B7}" srcOrd="2" destOrd="0" presId="urn:microsoft.com/office/officeart/2005/8/layout/cycle2"/>
    <dgm:cxn modelId="{73399859-67E8-724D-B7F1-9A30F880C3C4}" type="presParOf" srcId="{2174319F-DA27-C544-99E1-E772A8F30865}" destId="{9404CBE4-6440-A84B-980E-B2B0A2B8B7A0}" srcOrd="3" destOrd="0" presId="urn:microsoft.com/office/officeart/2005/8/layout/cycle2"/>
    <dgm:cxn modelId="{C01C287A-3752-7D4E-8D73-753BE78C2728}" type="presParOf" srcId="{9404CBE4-6440-A84B-980E-B2B0A2B8B7A0}" destId="{EEC66701-8AE3-A449-95B4-65725A510E5E}" srcOrd="0" destOrd="0" presId="urn:microsoft.com/office/officeart/2005/8/layout/cycle2"/>
    <dgm:cxn modelId="{861A7A1B-5634-1F47-8866-233DF3AF1D3D}" type="presParOf" srcId="{2174319F-DA27-C544-99E1-E772A8F30865}" destId="{38916459-543F-704A-871C-9974257657D6}" srcOrd="4" destOrd="0" presId="urn:microsoft.com/office/officeart/2005/8/layout/cycle2"/>
    <dgm:cxn modelId="{70E1F482-242B-B041-8EDE-A7CB520CF260}" type="presParOf" srcId="{2174319F-DA27-C544-99E1-E772A8F30865}" destId="{641FC574-F93E-7D47-868A-7DF27C39D389}" srcOrd="5" destOrd="0" presId="urn:microsoft.com/office/officeart/2005/8/layout/cycle2"/>
    <dgm:cxn modelId="{49D38DDF-8B96-1644-A87E-8E959A71C254}" type="presParOf" srcId="{641FC574-F93E-7D47-868A-7DF27C39D389}" destId="{569C64F4-782F-3740-823D-A8891DAD7F40}" srcOrd="0" destOrd="0" presId="urn:microsoft.com/office/officeart/2005/8/layout/cycle2"/>
    <dgm:cxn modelId="{8532333F-8409-DE49-861E-5A9FEC402FF2}" type="presParOf" srcId="{2174319F-DA27-C544-99E1-E772A8F30865}" destId="{CC394565-44FA-4540-8FD8-C41AE34D3E9C}" srcOrd="6" destOrd="0" presId="urn:microsoft.com/office/officeart/2005/8/layout/cycle2"/>
    <dgm:cxn modelId="{4887F0BC-C631-D349-8CE8-420099838DD3}" type="presParOf" srcId="{2174319F-DA27-C544-99E1-E772A8F30865}" destId="{4156B8C4-FA91-DF4B-B8E6-41D0058D0853}" srcOrd="7" destOrd="0" presId="urn:microsoft.com/office/officeart/2005/8/layout/cycle2"/>
    <dgm:cxn modelId="{9A5B0935-9C84-D946-95A1-AEDE90EE30AB}" type="presParOf" srcId="{4156B8C4-FA91-DF4B-B8E6-41D0058D0853}" destId="{DDCC4ADE-AE8D-9D47-A250-749C0E204AFB}" srcOrd="0" destOrd="0" presId="urn:microsoft.com/office/officeart/2005/8/layout/cycle2"/>
    <dgm:cxn modelId="{2FE9554F-C4D1-CE4C-9BA5-4B1240A5F13C}" type="presParOf" srcId="{2174319F-DA27-C544-99E1-E772A8F30865}" destId="{5D95F8F3-65DA-9342-83FE-AF6160E82F35}" srcOrd="8" destOrd="0" presId="urn:microsoft.com/office/officeart/2005/8/layout/cycle2"/>
    <dgm:cxn modelId="{EC41A48C-2193-744A-A232-1D1904C63584}" type="presParOf" srcId="{2174319F-DA27-C544-99E1-E772A8F30865}" destId="{CA42B022-4655-9C48-B603-18818E45C8CB}" srcOrd="9" destOrd="0" presId="urn:microsoft.com/office/officeart/2005/8/layout/cycle2"/>
    <dgm:cxn modelId="{856D4EDB-0C69-B041-AD33-31D39F0DE734}" type="presParOf" srcId="{CA42B022-4655-9C48-B603-18818E45C8CB}" destId="{8CC09233-E57F-9D4E-9A72-DA626F844DBE}" srcOrd="0" destOrd="0" presId="urn:microsoft.com/office/officeart/2005/8/layout/cycle2"/>
    <dgm:cxn modelId="{95E80779-4116-0845-B58D-F4E4613F2F2E}" type="presParOf" srcId="{2174319F-DA27-C544-99E1-E772A8F30865}" destId="{39B42312-E192-5C48-A1B9-A7660523C1B7}" srcOrd="10" destOrd="0" presId="urn:microsoft.com/office/officeart/2005/8/layout/cycle2"/>
    <dgm:cxn modelId="{168C3C06-44FD-A647-BAC4-D0EB089E656A}" type="presParOf" srcId="{2174319F-DA27-C544-99E1-E772A8F30865}" destId="{242E61BF-FFB5-1B46-9766-62263015D574}" srcOrd="11" destOrd="0" presId="urn:microsoft.com/office/officeart/2005/8/layout/cycle2"/>
    <dgm:cxn modelId="{AAC52667-667B-FA46-ABC3-0D9ECAAAA583}" type="presParOf" srcId="{242E61BF-FFB5-1B46-9766-62263015D574}" destId="{A5370644-7C3F-A94E-BBDB-11FEDC2A1F1D}" srcOrd="0" destOrd="0" presId="urn:microsoft.com/office/officeart/2005/8/layout/cycle2"/>
    <dgm:cxn modelId="{418B4B01-CA2E-3342-A902-114D3A7C26BE}" type="presParOf" srcId="{2174319F-DA27-C544-99E1-E772A8F30865}" destId="{FDE370A0-3B7B-164D-92BD-B10FC73D16BB}" srcOrd="12" destOrd="0" presId="urn:microsoft.com/office/officeart/2005/8/layout/cycle2"/>
    <dgm:cxn modelId="{B44FB6B6-5738-5440-849A-6920279B6423}" type="presParOf" srcId="{2174319F-DA27-C544-99E1-E772A8F30865}" destId="{4E402D7C-452F-DB4E-93FC-3545CDC11CB6}" srcOrd="13" destOrd="0" presId="urn:microsoft.com/office/officeart/2005/8/layout/cycle2"/>
    <dgm:cxn modelId="{623B8134-E663-2941-935F-487F85323DBF}" type="presParOf" srcId="{4E402D7C-452F-DB4E-93FC-3545CDC11CB6}" destId="{CCB8B029-F286-3A40-B9FB-51333FE5777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8F3F6-3206-7E47-8A8C-3F6CB05512B0}">
      <dsp:nvSpPr>
        <dsp:cNvPr id="0" name=""/>
        <dsp:cNvSpPr/>
      </dsp:nvSpPr>
      <dsp:spPr>
        <a:xfrm>
          <a:off x="1063981" y="0"/>
          <a:ext cx="3700732" cy="3700732"/>
        </a:xfrm>
        <a:prstGeom prst="triangl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D83228A-50B2-164F-9529-1EC5F612166F}">
      <dsp:nvSpPr>
        <dsp:cNvPr id="0" name=""/>
        <dsp:cNvSpPr/>
      </dsp:nvSpPr>
      <dsp:spPr>
        <a:xfrm>
          <a:off x="2417748" y="370434"/>
          <a:ext cx="3398672" cy="657747"/>
        </a:xfrm>
        <a:prstGeom prst="round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baseline="0" dirty="0" smtClean="0"/>
            <a:t>Easy to understand</a:t>
          </a:r>
          <a:endParaRPr lang="en-US" sz="1600" kern="1200" dirty="0"/>
        </a:p>
      </dsp:txBody>
      <dsp:txXfrm>
        <a:off x="2449857" y="402543"/>
        <a:ext cx="3334454" cy="593529"/>
      </dsp:txXfrm>
    </dsp:sp>
    <dsp:sp modelId="{B66BF967-130B-EA4D-8081-1C1D7FF78809}">
      <dsp:nvSpPr>
        <dsp:cNvPr id="0" name=""/>
        <dsp:cNvSpPr/>
      </dsp:nvSpPr>
      <dsp:spPr>
        <a:xfrm>
          <a:off x="2371070" y="1110400"/>
          <a:ext cx="3459362" cy="657747"/>
        </a:xfrm>
        <a:prstGeom prst="round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baseline="0" dirty="0" smtClean="0"/>
            <a:t>Concise</a:t>
          </a:r>
          <a:endParaRPr lang="en-US" sz="1600" kern="1200" dirty="0"/>
        </a:p>
      </dsp:txBody>
      <dsp:txXfrm>
        <a:off x="2403179" y="1142509"/>
        <a:ext cx="3395144" cy="593529"/>
      </dsp:txXfrm>
    </dsp:sp>
    <dsp:sp modelId="{A41528A3-4D54-0547-9A9F-4F27F150BBAE}">
      <dsp:nvSpPr>
        <dsp:cNvPr id="0" name=""/>
        <dsp:cNvSpPr/>
      </dsp:nvSpPr>
      <dsp:spPr>
        <a:xfrm>
          <a:off x="2387126" y="1850365"/>
          <a:ext cx="3459916" cy="657747"/>
        </a:xfrm>
        <a:prstGeom prst="round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baseline="0" dirty="0" smtClean="0"/>
            <a:t>Many organizations are using it</a:t>
          </a:r>
          <a:endParaRPr lang="en-US" sz="1600" kern="1200" dirty="0"/>
        </a:p>
      </dsp:txBody>
      <dsp:txXfrm>
        <a:off x="2419235" y="1882474"/>
        <a:ext cx="3395698" cy="593529"/>
      </dsp:txXfrm>
    </dsp:sp>
    <dsp:sp modelId="{28471FDC-18D1-F940-B6A9-5ECD2AF8FE83}">
      <dsp:nvSpPr>
        <dsp:cNvPr id="0" name=""/>
        <dsp:cNvSpPr/>
      </dsp:nvSpPr>
      <dsp:spPr>
        <a:xfrm>
          <a:off x="2355049" y="2590331"/>
          <a:ext cx="3491403" cy="657747"/>
        </a:xfrm>
        <a:prstGeom prst="round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baseline="0" smtClean="0"/>
            <a:t>Maps to other standards</a:t>
          </a:r>
          <a:endParaRPr lang="en-US" sz="1600" kern="1200"/>
        </a:p>
      </dsp:txBody>
      <dsp:txXfrm>
        <a:off x="2387158" y="2622440"/>
        <a:ext cx="3427185" cy="593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251C9-4815-404F-AA0D-CF0DF29E4775}">
      <dsp:nvSpPr>
        <dsp:cNvPr id="0" name=""/>
        <dsp:cNvSpPr/>
      </dsp:nvSpPr>
      <dsp:spPr>
        <a:xfrm>
          <a:off x="0" y="0"/>
          <a:ext cx="3967227" cy="3967227"/>
        </a:xfrm>
        <a:prstGeom prst="pie">
          <a:avLst>
            <a:gd name="adj1" fmla="val 5400000"/>
            <a:gd name="adj2" fmla="val 162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7504E23-5F3C-B44D-B2FB-D3F2890EE7B7}">
      <dsp:nvSpPr>
        <dsp:cNvPr id="0" name=""/>
        <dsp:cNvSpPr/>
      </dsp:nvSpPr>
      <dsp:spPr>
        <a:xfrm>
          <a:off x="1983613" y="0"/>
          <a:ext cx="6037920" cy="396722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baseline="0" smtClean="0"/>
            <a:t>Framework Core</a:t>
          </a:r>
          <a:endParaRPr lang="en-US" sz="3300" kern="1200"/>
        </a:p>
      </dsp:txBody>
      <dsp:txXfrm>
        <a:off x="1983613" y="0"/>
        <a:ext cx="6037920" cy="1190170"/>
      </dsp:txXfrm>
    </dsp:sp>
    <dsp:sp modelId="{CFFA7263-88FF-7645-90C8-D3EFD8E846DB}">
      <dsp:nvSpPr>
        <dsp:cNvPr id="0" name=""/>
        <dsp:cNvSpPr/>
      </dsp:nvSpPr>
      <dsp:spPr>
        <a:xfrm>
          <a:off x="694266" y="1190170"/>
          <a:ext cx="2578694" cy="2578694"/>
        </a:xfrm>
        <a:prstGeom prst="pie">
          <a:avLst>
            <a:gd name="adj1" fmla="val 5400000"/>
            <a:gd name="adj2" fmla="val 162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72A7928-ACCF-AC4B-B3EF-38E037C55111}">
      <dsp:nvSpPr>
        <dsp:cNvPr id="0" name=""/>
        <dsp:cNvSpPr/>
      </dsp:nvSpPr>
      <dsp:spPr>
        <a:xfrm>
          <a:off x="1983613" y="1190170"/>
          <a:ext cx="6037920" cy="2578694"/>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baseline="0" smtClean="0"/>
            <a:t>Framework Implementation Tiers</a:t>
          </a:r>
          <a:endParaRPr lang="en-US" sz="3300" kern="1200"/>
        </a:p>
      </dsp:txBody>
      <dsp:txXfrm>
        <a:off x="1983613" y="1190170"/>
        <a:ext cx="6037920" cy="1190166"/>
      </dsp:txXfrm>
    </dsp:sp>
    <dsp:sp modelId="{05961083-7C89-B44A-9EF7-242C03ACF426}">
      <dsp:nvSpPr>
        <dsp:cNvPr id="0" name=""/>
        <dsp:cNvSpPr/>
      </dsp:nvSpPr>
      <dsp:spPr>
        <a:xfrm>
          <a:off x="1388530" y="2380337"/>
          <a:ext cx="1190166" cy="1190166"/>
        </a:xfrm>
        <a:prstGeom prst="pie">
          <a:avLst>
            <a:gd name="adj1" fmla="val 5400000"/>
            <a:gd name="adj2" fmla="val 162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9F1898E-A9FC-074F-A87F-25397835F710}">
      <dsp:nvSpPr>
        <dsp:cNvPr id="0" name=""/>
        <dsp:cNvSpPr/>
      </dsp:nvSpPr>
      <dsp:spPr>
        <a:xfrm>
          <a:off x="1983613" y="2380337"/>
          <a:ext cx="6037920" cy="119016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baseline="0" smtClean="0"/>
            <a:t>Framework Profiles</a:t>
          </a:r>
          <a:endParaRPr lang="en-US" sz="3300" kern="1200"/>
        </a:p>
      </dsp:txBody>
      <dsp:txXfrm>
        <a:off x="1983613" y="2380337"/>
        <a:ext cx="6037920" cy="11901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67A85-FDDA-874A-858C-027FD615BEEC}">
      <dsp:nvSpPr>
        <dsp:cNvPr id="0" name=""/>
        <dsp:cNvSpPr/>
      </dsp:nvSpPr>
      <dsp:spPr>
        <a:xfrm rot="5400000">
          <a:off x="258716" y="998021"/>
          <a:ext cx="768483" cy="127873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977A25C-3E2D-364A-A4AB-34DFF8A55ED3}">
      <dsp:nvSpPr>
        <dsp:cNvPr id="0" name=""/>
        <dsp:cNvSpPr/>
      </dsp:nvSpPr>
      <dsp:spPr>
        <a:xfrm>
          <a:off x="130437" y="1380088"/>
          <a:ext cx="1154453" cy="1011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Partial</a:t>
          </a:r>
          <a:endParaRPr lang="en-US" sz="1600" kern="1200" dirty="0"/>
        </a:p>
      </dsp:txBody>
      <dsp:txXfrm>
        <a:off x="130437" y="1380088"/>
        <a:ext cx="1154453" cy="1011946"/>
      </dsp:txXfrm>
    </dsp:sp>
    <dsp:sp modelId="{5F4ABAA7-5B86-EF4E-9EF4-E63926E65303}">
      <dsp:nvSpPr>
        <dsp:cNvPr id="0" name=""/>
        <dsp:cNvSpPr/>
      </dsp:nvSpPr>
      <dsp:spPr>
        <a:xfrm>
          <a:off x="1067069" y="903878"/>
          <a:ext cx="217821" cy="217821"/>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1E717E0-1F16-3E49-9ECF-E02CFF8EED1D}">
      <dsp:nvSpPr>
        <dsp:cNvPr id="0" name=""/>
        <dsp:cNvSpPr/>
      </dsp:nvSpPr>
      <dsp:spPr>
        <a:xfrm rot="5400000">
          <a:off x="1671993" y="648304"/>
          <a:ext cx="768483" cy="127873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DCA004A-74FF-2E49-9356-BA0FD4AA5614}">
      <dsp:nvSpPr>
        <dsp:cNvPr id="0" name=""/>
        <dsp:cNvSpPr/>
      </dsp:nvSpPr>
      <dsp:spPr>
        <a:xfrm>
          <a:off x="1543714" y="1030372"/>
          <a:ext cx="1154453" cy="1011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Risk Informed</a:t>
          </a:r>
        </a:p>
      </dsp:txBody>
      <dsp:txXfrm>
        <a:off x="1543714" y="1030372"/>
        <a:ext cx="1154453" cy="1011946"/>
      </dsp:txXfrm>
    </dsp:sp>
    <dsp:sp modelId="{C9E96ADF-B35F-804A-81C5-4F8A506C520A}">
      <dsp:nvSpPr>
        <dsp:cNvPr id="0" name=""/>
        <dsp:cNvSpPr/>
      </dsp:nvSpPr>
      <dsp:spPr>
        <a:xfrm>
          <a:off x="2480346" y="554162"/>
          <a:ext cx="217821" cy="217821"/>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A4A7255-A011-4B4F-ABAA-9AC9F904D52B}">
      <dsp:nvSpPr>
        <dsp:cNvPr id="0" name=""/>
        <dsp:cNvSpPr/>
      </dsp:nvSpPr>
      <dsp:spPr>
        <a:xfrm rot="5400000">
          <a:off x="3085270" y="298587"/>
          <a:ext cx="768483" cy="127873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5E1D4DF-5B9D-7C4A-B8EC-AC37BD39F04F}">
      <dsp:nvSpPr>
        <dsp:cNvPr id="0" name=""/>
        <dsp:cNvSpPr/>
      </dsp:nvSpPr>
      <dsp:spPr>
        <a:xfrm>
          <a:off x="2956991" y="680655"/>
          <a:ext cx="1154453" cy="1011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Repeatable</a:t>
          </a:r>
        </a:p>
      </dsp:txBody>
      <dsp:txXfrm>
        <a:off x="2956991" y="680655"/>
        <a:ext cx="1154453" cy="1011946"/>
      </dsp:txXfrm>
    </dsp:sp>
    <dsp:sp modelId="{E226FEF7-A0AF-B944-B45E-C6DBD4CAFF56}">
      <dsp:nvSpPr>
        <dsp:cNvPr id="0" name=""/>
        <dsp:cNvSpPr/>
      </dsp:nvSpPr>
      <dsp:spPr>
        <a:xfrm>
          <a:off x="3893623" y="204445"/>
          <a:ext cx="217821" cy="217821"/>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04ED7A8-6F5B-BD4B-96A5-E723E0CCB9E2}">
      <dsp:nvSpPr>
        <dsp:cNvPr id="0" name=""/>
        <dsp:cNvSpPr/>
      </dsp:nvSpPr>
      <dsp:spPr>
        <a:xfrm rot="5400000">
          <a:off x="4498546" y="-51129"/>
          <a:ext cx="768483" cy="127873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030481C-3AC3-E144-B2C2-4E29D48FDE1E}">
      <dsp:nvSpPr>
        <dsp:cNvPr id="0" name=""/>
        <dsp:cNvSpPr/>
      </dsp:nvSpPr>
      <dsp:spPr>
        <a:xfrm>
          <a:off x="4370267" y="330938"/>
          <a:ext cx="1154453" cy="1011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Adaptive</a:t>
          </a:r>
        </a:p>
      </dsp:txBody>
      <dsp:txXfrm>
        <a:off x="4370267" y="330938"/>
        <a:ext cx="1154453" cy="10119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B24AB-1555-1149-AD3A-C050F1B934FD}">
      <dsp:nvSpPr>
        <dsp:cNvPr id="0" name=""/>
        <dsp:cNvSpPr/>
      </dsp:nvSpPr>
      <dsp:spPr>
        <a:xfrm>
          <a:off x="4949702" y="1883"/>
          <a:ext cx="1852564" cy="142309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a:t>Prioritize and Scope</a:t>
          </a:r>
        </a:p>
      </dsp:txBody>
      <dsp:txXfrm>
        <a:off x="5221004" y="210290"/>
        <a:ext cx="1309960" cy="1006276"/>
      </dsp:txXfrm>
    </dsp:sp>
    <dsp:sp modelId="{AFC2826C-8777-9941-973A-41A85B0AF25A}">
      <dsp:nvSpPr>
        <dsp:cNvPr id="0" name=""/>
        <dsp:cNvSpPr/>
      </dsp:nvSpPr>
      <dsp:spPr>
        <a:xfrm rot="1542857">
          <a:off x="6728604" y="934201"/>
          <a:ext cx="208978" cy="480292"/>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6731708" y="1016658"/>
        <a:ext cx="146285" cy="288176"/>
      </dsp:txXfrm>
    </dsp:sp>
    <dsp:sp modelId="{4D51DB3F-F871-6F41-800C-E387F42350B7}">
      <dsp:nvSpPr>
        <dsp:cNvPr id="0" name=""/>
        <dsp:cNvSpPr/>
      </dsp:nvSpPr>
      <dsp:spPr>
        <a:xfrm>
          <a:off x="6874577" y="928854"/>
          <a:ext cx="1852564" cy="1423090"/>
        </a:xfrm>
        <a:prstGeom prst="ellipse">
          <a:avLst/>
        </a:prstGeom>
        <a:gradFill rotWithShape="0">
          <a:gsLst>
            <a:gs pos="0">
              <a:schemeClr val="accent3">
                <a:hueOff val="0"/>
                <a:satOff val="0"/>
                <a:lumOff val="9869"/>
                <a:alphaOff val="0"/>
                <a:satMod val="103000"/>
                <a:lumMod val="102000"/>
                <a:tint val="94000"/>
              </a:schemeClr>
            </a:gs>
            <a:gs pos="50000">
              <a:schemeClr val="accent3">
                <a:hueOff val="0"/>
                <a:satOff val="0"/>
                <a:lumOff val="9869"/>
                <a:alphaOff val="0"/>
                <a:satMod val="110000"/>
                <a:lumMod val="100000"/>
                <a:shade val="100000"/>
              </a:schemeClr>
            </a:gs>
            <a:gs pos="100000">
              <a:schemeClr val="accent3">
                <a:hueOff val="0"/>
                <a:satOff val="0"/>
                <a:lumOff val="98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a:t>Orient</a:t>
          </a:r>
        </a:p>
      </dsp:txBody>
      <dsp:txXfrm>
        <a:off x="7145879" y="1137261"/>
        <a:ext cx="1309960" cy="1006276"/>
      </dsp:txXfrm>
    </dsp:sp>
    <dsp:sp modelId="{9404CBE4-6440-A84B-980E-B2B0A2B8B7A0}">
      <dsp:nvSpPr>
        <dsp:cNvPr id="0" name=""/>
        <dsp:cNvSpPr/>
      </dsp:nvSpPr>
      <dsp:spPr>
        <a:xfrm rot="4628571">
          <a:off x="7851075" y="2431477"/>
          <a:ext cx="370307" cy="480292"/>
        </a:xfrm>
        <a:prstGeom prst="rightArrow">
          <a:avLst>
            <a:gd name="adj1" fmla="val 60000"/>
            <a:gd name="adj2" fmla="val 50000"/>
          </a:avLst>
        </a:prstGeom>
        <a:gradFill rotWithShape="0">
          <a:gsLst>
            <a:gs pos="0">
              <a:schemeClr val="accent3">
                <a:hueOff val="0"/>
                <a:satOff val="0"/>
                <a:lumOff val="9869"/>
                <a:alphaOff val="0"/>
                <a:satMod val="103000"/>
                <a:lumMod val="102000"/>
                <a:tint val="94000"/>
              </a:schemeClr>
            </a:gs>
            <a:gs pos="50000">
              <a:schemeClr val="accent3">
                <a:hueOff val="0"/>
                <a:satOff val="0"/>
                <a:lumOff val="9869"/>
                <a:alphaOff val="0"/>
                <a:satMod val="110000"/>
                <a:lumMod val="100000"/>
                <a:shade val="100000"/>
              </a:schemeClr>
            </a:gs>
            <a:gs pos="100000">
              <a:schemeClr val="accent3">
                <a:hueOff val="0"/>
                <a:satOff val="0"/>
                <a:lumOff val="98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7894261" y="2473382"/>
        <a:ext cx="259215" cy="288176"/>
      </dsp:txXfrm>
    </dsp:sp>
    <dsp:sp modelId="{38916459-543F-704A-871C-9974257657D6}">
      <dsp:nvSpPr>
        <dsp:cNvPr id="0" name=""/>
        <dsp:cNvSpPr/>
      </dsp:nvSpPr>
      <dsp:spPr>
        <a:xfrm>
          <a:off x="7349981" y="3011738"/>
          <a:ext cx="1852564" cy="1423090"/>
        </a:xfrm>
        <a:prstGeom prst="ellipse">
          <a:avLst/>
        </a:prstGeom>
        <a:gradFill rotWithShape="0">
          <a:gsLst>
            <a:gs pos="0">
              <a:schemeClr val="accent3">
                <a:hueOff val="0"/>
                <a:satOff val="0"/>
                <a:lumOff val="19739"/>
                <a:alphaOff val="0"/>
                <a:satMod val="103000"/>
                <a:lumMod val="102000"/>
                <a:tint val="94000"/>
              </a:schemeClr>
            </a:gs>
            <a:gs pos="50000">
              <a:schemeClr val="accent3">
                <a:hueOff val="0"/>
                <a:satOff val="0"/>
                <a:lumOff val="19739"/>
                <a:alphaOff val="0"/>
                <a:satMod val="110000"/>
                <a:lumMod val="100000"/>
                <a:shade val="100000"/>
              </a:schemeClr>
            </a:gs>
            <a:gs pos="100000">
              <a:schemeClr val="accent3">
                <a:hueOff val="0"/>
                <a:satOff val="0"/>
                <a:lumOff val="1973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a:t>Create Current Profile</a:t>
          </a:r>
        </a:p>
      </dsp:txBody>
      <dsp:txXfrm>
        <a:off x="7621283" y="3220145"/>
        <a:ext cx="1309960" cy="1006276"/>
      </dsp:txXfrm>
    </dsp:sp>
    <dsp:sp modelId="{641FC574-F93E-7D47-868A-7DF27C39D389}">
      <dsp:nvSpPr>
        <dsp:cNvPr id="0" name=""/>
        <dsp:cNvSpPr/>
      </dsp:nvSpPr>
      <dsp:spPr>
        <a:xfrm rot="7714286">
          <a:off x="7460853" y="4311455"/>
          <a:ext cx="309696" cy="480292"/>
        </a:xfrm>
        <a:prstGeom prst="rightArrow">
          <a:avLst>
            <a:gd name="adj1" fmla="val 60000"/>
            <a:gd name="adj2" fmla="val 50000"/>
          </a:avLst>
        </a:prstGeom>
        <a:gradFill rotWithShape="0">
          <a:gsLst>
            <a:gs pos="0">
              <a:schemeClr val="accent3">
                <a:hueOff val="0"/>
                <a:satOff val="0"/>
                <a:lumOff val="19739"/>
                <a:alphaOff val="0"/>
                <a:satMod val="103000"/>
                <a:lumMod val="102000"/>
                <a:tint val="94000"/>
              </a:schemeClr>
            </a:gs>
            <a:gs pos="50000">
              <a:schemeClr val="accent3">
                <a:hueOff val="0"/>
                <a:satOff val="0"/>
                <a:lumOff val="19739"/>
                <a:alphaOff val="0"/>
                <a:satMod val="110000"/>
                <a:lumMod val="100000"/>
                <a:shade val="100000"/>
              </a:schemeClr>
            </a:gs>
            <a:gs pos="100000">
              <a:schemeClr val="accent3">
                <a:hueOff val="0"/>
                <a:satOff val="0"/>
                <a:lumOff val="1973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7536271" y="4371193"/>
        <a:ext cx="216787" cy="288176"/>
      </dsp:txXfrm>
    </dsp:sp>
    <dsp:sp modelId="{CC394565-44FA-4540-8FD8-C41AE34D3E9C}">
      <dsp:nvSpPr>
        <dsp:cNvPr id="0" name=""/>
        <dsp:cNvSpPr/>
      </dsp:nvSpPr>
      <dsp:spPr>
        <a:xfrm>
          <a:off x="6017927" y="4682081"/>
          <a:ext cx="1852564" cy="1423090"/>
        </a:xfrm>
        <a:prstGeom prst="ellipse">
          <a:avLst/>
        </a:prstGeom>
        <a:gradFill rotWithShape="0">
          <a:gsLst>
            <a:gs pos="0">
              <a:schemeClr val="accent3">
                <a:hueOff val="0"/>
                <a:satOff val="0"/>
                <a:lumOff val="29608"/>
                <a:alphaOff val="0"/>
                <a:satMod val="103000"/>
                <a:lumMod val="102000"/>
                <a:tint val="94000"/>
              </a:schemeClr>
            </a:gs>
            <a:gs pos="50000">
              <a:schemeClr val="accent3">
                <a:hueOff val="0"/>
                <a:satOff val="0"/>
                <a:lumOff val="29608"/>
                <a:alphaOff val="0"/>
                <a:satMod val="110000"/>
                <a:lumMod val="100000"/>
                <a:shade val="100000"/>
              </a:schemeClr>
            </a:gs>
            <a:gs pos="100000">
              <a:schemeClr val="accent3">
                <a:hueOff val="0"/>
                <a:satOff val="0"/>
                <a:lumOff val="2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a:t>Conduct Risk Assessment</a:t>
          </a:r>
        </a:p>
      </dsp:txBody>
      <dsp:txXfrm>
        <a:off x="6289229" y="4890488"/>
        <a:ext cx="1309960" cy="1006276"/>
      </dsp:txXfrm>
    </dsp:sp>
    <dsp:sp modelId="{4156B8C4-FA91-DF4B-B8E6-41D0058D0853}">
      <dsp:nvSpPr>
        <dsp:cNvPr id="0" name=""/>
        <dsp:cNvSpPr/>
      </dsp:nvSpPr>
      <dsp:spPr>
        <a:xfrm rot="10800000">
          <a:off x="5805013" y="5153480"/>
          <a:ext cx="150458" cy="480292"/>
        </a:xfrm>
        <a:prstGeom prst="rightArrow">
          <a:avLst>
            <a:gd name="adj1" fmla="val 60000"/>
            <a:gd name="adj2" fmla="val 50000"/>
          </a:avLst>
        </a:prstGeom>
        <a:gradFill rotWithShape="0">
          <a:gsLst>
            <a:gs pos="0">
              <a:schemeClr val="accent3">
                <a:hueOff val="0"/>
                <a:satOff val="0"/>
                <a:lumOff val="29608"/>
                <a:alphaOff val="0"/>
                <a:satMod val="103000"/>
                <a:lumMod val="102000"/>
                <a:tint val="94000"/>
              </a:schemeClr>
            </a:gs>
            <a:gs pos="50000">
              <a:schemeClr val="accent3">
                <a:hueOff val="0"/>
                <a:satOff val="0"/>
                <a:lumOff val="29608"/>
                <a:alphaOff val="0"/>
                <a:satMod val="110000"/>
                <a:lumMod val="100000"/>
                <a:shade val="100000"/>
              </a:schemeClr>
            </a:gs>
            <a:gs pos="100000">
              <a:schemeClr val="accent3">
                <a:hueOff val="0"/>
                <a:satOff val="0"/>
                <a:lumOff val="2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5850150" y="5249538"/>
        <a:ext cx="105321" cy="288176"/>
      </dsp:txXfrm>
    </dsp:sp>
    <dsp:sp modelId="{5D95F8F3-65DA-9342-83FE-AF6160E82F35}">
      <dsp:nvSpPr>
        <dsp:cNvPr id="0" name=""/>
        <dsp:cNvSpPr/>
      </dsp:nvSpPr>
      <dsp:spPr>
        <a:xfrm>
          <a:off x="3881478" y="4682081"/>
          <a:ext cx="1852564" cy="1423090"/>
        </a:xfrm>
        <a:prstGeom prst="ellipse">
          <a:avLst/>
        </a:prstGeom>
        <a:gradFill rotWithShape="0">
          <a:gsLst>
            <a:gs pos="0">
              <a:schemeClr val="accent3">
                <a:hueOff val="0"/>
                <a:satOff val="0"/>
                <a:lumOff val="39477"/>
                <a:alphaOff val="0"/>
                <a:satMod val="103000"/>
                <a:lumMod val="102000"/>
                <a:tint val="94000"/>
              </a:schemeClr>
            </a:gs>
            <a:gs pos="50000">
              <a:schemeClr val="accent3">
                <a:hueOff val="0"/>
                <a:satOff val="0"/>
                <a:lumOff val="39477"/>
                <a:alphaOff val="0"/>
                <a:satMod val="110000"/>
                <a:lumMod val="100000"/>
                <a:shade val="100000"/>
              </a:schemeClr>
            </a:gs>
            <a:gs pos="100000">
              <a:schemeClr val="accent3">
                <a:hueOff val="0"/>
                <a:satOff val="0"/>
                <a:lumOff val="394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a:t>Create Target Profile</a:t>
          </a:r>
        </a:p>
      </dsp:txBody>
      <dsp:txXfrm>
        <a:off x="4152780" y="4890488"/>
        <a:ext cx="1309960" cy="1006276"/>
      </dsp:txXfrm>
    </dsp:sp>
    <dsp:sp modelId="{CA42B022-4655-9C48-B603-18818E45C8CB}">
      <dsp:nvSpPr>
        <dsp:cNvPr id="0" name=""/>
        <dsp:cNvSpPr/>
      </dsp:nvSpPr>
      <dsp:spPr>
        <a:xfrm rot="13885714">
          <a:off x="3992349" y="4325161"/>
          <a:ext cx="309696" cy="480292"/>
        </a:xfrm>
        <a:prstGeom prst="rightArrow">
          <a:avLst>
            <a:gd name="adj1" fmla="val 60000"/>
            <a:gd name="adj2" fmla="val 50000"/>
          </a:avLst>
        </a:prstGeom>
        <a:gradFill rotWithShape="0">
          <a:gsLst>
            <a:gs pos="0">
              <a:schemeClr val="accent3">
                <a:hueOff val="0"/>
                <a:satOff val="0"/>
                <a:lumOff val="39477"/>
                <a:alphaOff val="0"/>
                <a:satMod val="103000"/>
                <a:lumMod val="102000"/>
                <a:tint val="94000"/>
              </a:schemeClr>
            </a:gs>
            <a:gs pos="50000">
              <a:schemeClr val="accent3">
                <a:hueOff val="0"/>
                <a:satOff val="0"/>
                <a:lumOff val="39477"/>
                <a:alphaOff val="0"/>
                <a:satMod val="110000"/>
                <a:lumMod val="100000"/>
                <a:shade val="100000"/>
              </a:schemeClr>
            </a:gs>
            <a:gs pos="100000">
              <a:schemeClr val="accent3">
                <a:hueOff val="0"/>
                <a:satOff val="0"/>
                <a:lumOff val="394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4067767" y="4457539"/>
        <a:ext cx="216787" cy="288176"/>
      </dsp:txXfrm>
    </dsp:sp>
    <dsp:sp modelId="{39B42312-E192-5C48-A1B9-A7660523C1B7}">
      <dsp:nvSpPr>
        <dsp:cNvPr id="0" name=""/>
        <dsp:cNvSpPr/>
      </dsp:nvSpPr>
      <dsp:spPr>
        <a:xfrm>
          <a:off x="2549423" y="3011738"/>
          <a:ext cx="1852564" cy="1423090"/>
        </a:xfrm>
        <a:prstGeom prst="ellipse">
          <a:avLst/>
        </a:prstGeom>
        <a:gradFill rotWithShape="0">
          <a:gsLst>
            <a:gs pos="0">
              <a:schemeClr val="accent3">
                <a:hueOff val="0"/>
                <a:satOff val="0"/>
                <a:lumOff val="49347"/>
                <a:alphaOff val="0"/>
                <a:satMod val="103000"/>
                <a:lumMod val="102000"/>
                <a:tint val="94000"/>
              </a:schemeClr>
            </a:gs>
            <a:gs pos="50000">
              <a:schemeClr val="accent3">
                <a:hueOff val="0"/>
                <a:satOff val="0"/>
                <a:lumOff val="49347"/>
                <a:alphaOff val="0"/>
                <a:satMod val="110000"/>
                <a:lumMod val="100000"/>
                <a:shade val="100000"/>
              </a:schemeClr>
            </a:gs>
            <a:gs pos="100000">
              <a:schemeClr val="accent3">
                <a:hueOff val="0"/>
                <a:satOff val="0"/>
                <a:lumOff val="4934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a:t>Determine, Analyze, Prioritize Gaps</a:t>
          </a:r>
        </a:p>
      </dsp:txBody>
      <dsp:txXfrm>
        <a:off x="2820725" y="3220145"/>
        <a:ext cx="1309960" cy="1006276"/>
      </dsp:txXfrm>
    </dsp:sp>
    <dsp:sp modelId="{242E61BF-FFB5-1B46-9766-62263015D574}">
      <dsp:nvSpPr>
        <dsp:cNvPr id="0" name=""/>
        <dsp:cNvSpPr/>
      </dsp:nvSpPr>
      <dsp:spPr>
        <a:xfrm rot="16971429">
          <a:off x="3525922" y="2451912"/>
          <a:ext cx="370307" cy="480292"/>
        </a:xfrm>
        <a:prstGeom prst="rightArrow">
          <a:avLst>
            <a:gd name="adj1" fmla="val 60000"/>
            <a:gd name="adj2" fmla="val 50000"/>
          </a:avLst>
        </a:prstGeom>
        <a:gradFill rotWithShape="0">
          <a:gsLst>
            <a:gs pos="0">
              <a:schemeClr val="accent3">
                <a:hueOff val="0"/>
                <a:satOff val="0"/>
                <a:lumOff val="49347"/>
                <a:alphaOff val="0"/>
                <a:satMod val="103000"/>
                <a:lumMod val="102000"/>
                <a:tint val="94000"/>
              </a:schemeClr>
            </a:gs>
            <a:gs pos="50000">
              <a:schemeClr val="accent3">
                <a:hueOff val="0"/>
                <a:satOff val="0"/>
                <a:lumOff val="49347"/>
                <a:alphaOff val="0"/>
                <a:satMod val="110000"/>
                <a:lumMod val="100000"/>
                <a:shade val="100000"/>
              </a:schemeClr>
            </a:gs>
            <a:gs pos="100000">
              <a:schemeClr val="accent3">
                <a:hueOff val="0"/>
                <a:satOff val="0"/>
                <a:lumOff val="4934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569108" y="2602123"/>
        <a:ext cx="259215" cy="288176"/>
      </dsp:txXfrm>
    </dsp:sp>
    <dsp:sp modelId="{FDE370A0-3B7B-164D-92BD-B10FC73D16BB}">
      <dsp:nvSpPr>
        <dsp:cNvPr id="0" name=""/>
        <dsp:cNvSpPr/>
      </dsp:nvSpPr>
      <dsp:spPr>
        <a:xfrm>
          <a:off x="3024828" y="928854"/>
          <a:ext cx="1852564" cy="1423090"/>
        </a:xfrm>
        <a:prstGeom prst="ellipse">
          <a:avLst/>
        </a:prstGeom>
        <a:gradFill rotWithShape="0">
          <a:gsLst>
            <a:gs pos="0">
              <a:schemeClr val="accent3">
                <a:hueOff val="0"/>
                <a:satOff val="0"/>
                <a:lumOff val="59216"/>
                <a:alphaOff val="0"/>
                <a:satMod val="103000"/>
                <a:lumMod val="102000"/>
                <a:tint val="94000"/>
              </a:schemeClr>
            </a:gs>
            <a:gs pos="50000">
              <a:schemeClr val="accent3">
                <a:hueOff val="0"/>
                <a:satOff val="0"/>
                <a:lumOff val="59216"/>
                <a:alphaOff val="0"/>
                <a:satMod val="110000"/>
                <a:lumMod val="100000"/>
                <a:shade val="100000"/>
              </a:schemeClr>
            </a:gs>
            <a:gs pos="100000">
              <a:schemeClr val="accent3">
                <a:hueOff val="0"/>
                <a:satOff val="0"/>
                <a:lumOff val="5921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a:t>Implement Action Plan</a:t>
          </a:r>
        </a:p>
      </dsp:txBody>
      <dsp:txXfrm>
        <a:off x="3296130" y="1137261"/>
        <a:ext cx="1309960" cy="1006276"/>
      </dsp:txXfrm>
    </dsp:sp>
    <dsp:sp modelId="{4E402D7C-452F-DB4E-93FC-3545CDC11CB6}">
      <dsp:nvSpPr>
        <dsp:cNvPr id="0" name=""/>
        <dsp:cNvSpPr/>
      </dsp:nvSpPr>
      <dsp:spPr>
        <a:xfrm rot="20057143">
          <a:off x="4803729" y="939333"/>
          <a:ext cx="208978" cy="480292"/>
        </a:xfrm>
        <a:prstGeom prst="rightArrow">
          <a:avLst>
            <a:gd name="adj1" fmla="val 60000"/>
            <a:gd name="adj2" fmla="val 50000"/>
          </a:avLst>
        </a:prstGeom>
        <a:gradFill rotWithShape="0">
          <a:gsLst>
            <a:gs pos="0">
              <a:schemeClr val="accent3">
                <a:hueOff val="0"/>
                <a:satOff val="0"/>
                <a:lumOff val="59216"/>
                <a:alphaOff val="0"/>
                <a:satMod val="103000"/>
                <a:lumMod val="102000"/>
                <a:tint val="94000"/>
              </a:schemeClr>
            </a:gs>
            <a:gs pos="50000">
              <a:schemeClr val="accent3">
                <a:hueOff val="0"/>
                <a:satOff val="0"/>
                <a:lumOff val="59216"/>
                <a:alphaOff val="0"/>
                <a:satMod val="110000"/>
                <a:lumMod val="100000"/>
                <a:shade val="100000"/>
              </a:schemeClr>
            </a:gs>
            <a:gs pos="100000">
              <a:schemeClr val="accent3">
                <a:hueOff val="0"/>
                <a:satOff val="0"/>
                <a:lumOff val="5921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4806833" y="1048992"/>
        <a:ext cx="146285" cy="28817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090A9A-5B1D-4B99-AC5A-EF9ED5269981}" type="datetimeFigureOut">
              <a:rPr lang="en-US" smtClean="0"/>
              <a:t>10/26/17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1A19E9-0ACA-4CBC-B363-72C6793110E1}" type="slidenum">
              <a:rPr lang="en-US" smtClean="0"/>
              <a:t>‹#›</a:t>
            </a:fld>
            <a:endParaRPr lang="en-US"/>
          </a:p>
        </p:txBody>
      </p:sp>
    </p:spTree>
    <p:extLst>
      <p:ext uri="{BB962C8B-B14F-4D97-AF65-F5344CB8AC3E}">
        <p14:creationId xmlns:p14="http://schemas.microsoft.com/office/powerpoint/2010/main" val="2481511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EA4192-E96D-405A-BEA1-DA131F525FC5}" type="datetimeFigureOut">
              <a:rPr lang="en-US" smtClean="0"/>
              <a:t>10/26/17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FF8C0C-9FB0-4B9A-8A61-B7006FBC14EC}" type="slidenum">
              <a:rPr lang="en-US" smtClean="0"/>
              <a:t>‹#›</a:t>
            </a:fld>
            <a:endParaRPr lang="en-US"/>
          </a:p>
        </p:txBody>
      </p:sp>
    </p:spTree>
    <p:extLst>
      <p:ext uri="{BB962C8B-B14F-4D97-AF65-F5344CB8AC3E}">
        <p14:creationId xmlns:p14="http://schemas.microsoft.com/office/powerpoint/2010/main" val="2946212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F8C0C-9FB0-4B9A-8A61-B7006FBC14EC}" type="slidenum">
              <a:rPr lang="en-US" smtClean="0"/>
              <a:t>4</a:t>
            </a:fld>
            <a:endParaRPr lang="en-US"/>
          </a:p>
        </p:txBody>
      </p:sp>
    </p:spTree>
    <p:extLst>
      <p:ext uri="{BB962C8B-B14F-4D97-AF65-F5344CB8AC3E}">
        <p14:creationId xmlns:p14="http://schemas.microsoft.com/office/powerpoint/2010/main" val="48473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Functions provide a high-level, strategic view of the lifecycle of an organization’s management of cybersecurity risk </a:t>
            </a:r>
            <a:endParaRPr lang="en-US" dirty="0" smtClean="0"/>
          </a:p>
          <a:p>
            <a:endParaRPr lang="en-US" dirty="0"/>
          </a:p>
        </p:txBody>
      </p:sp>
      <p:sp>
        <p:nvSpPr>
          <p:cNvPr id="4" name="Slide Number Placeholder 3"/>
          <p:cNvSpPr>
            <a:spLocks noGrp="1"/>
          </p:cNvSpPr>
          <p:nvPr>
            <p:ph type="sldNum" sz="quarter" idx="10"/>
          </p:nvPr>
        </p:nvSpPr>
        <p:spPr/>
        <p:txBody>
          <a:bodyPr/>
          <a:lstStyle/>
          <a:p>
            <a:fld id="{32FF8C0C-9FB0-4B9A-8A61-B7006FBC14EC}" type="slidenum">
              <a:rPr lang="en-US" smtClean="0"/>
              <a:t>10</a:t>
            </a:fld>
            <a:endParaRPr lang="en-US"/>
          </a:p>
        </p:txBody>
      </p:sp>
    </p:spTree>
    <p:extLst>
      <p:ext uri="{BB962C8B-B14F-4D97-AF65-F5344CB8AC3E}">
        <p14:creationId xmlns:p14="http://schemas.microsoft.com/office/powerpoint/2010/main" val="452835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F8C0C-9FB0-4B9A-8A61-B7006FBC14EC}" type="slidenum">
              <a:rPr lang="en-US" smtClean="0"/>
              <a:t>11</a:t>
            </a:fld>
            <a:endParaRPr lang="en-US"/>
          </a:p>
        </p:txBody>
      </p:sp>
    </p:spTree>
    <p:extLst>
      <p:ext uri="{BB962C8B-B14F-4D97-AF65-F5344CB8AC3E}">
        <p14:creationId xmlns:p14="http://schemas.microsoft.com/office/powerpoint/2010/main" val="1890625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F8C0C-9FB0-4B9A-8A61-B7006FBC14EC}" type="slidenum">
              <a:rPr lang="en-US" smtClean="0"/>
              <a:t>13</a:t>
            </a:fld>
            <a:endParaRPr lang="en-US"/>
          </a:p>
        </p:txBody>
      </p:sp>
    </p:spTree>
    <p:extLst>
      <p:ext uri="{BB962C8B-B14F-4D97-AF65-F5344CB8AC3E}">
        <p14:creationId xmlns:p14="http://schemas.microsoft.com/office/powerpoint/2010/main" val="236933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F8C0C-9FB0-4B9A-8A61-B7006FBC14EC}" type="slidenum">
              <a:rPr lang="en-US" smtClean="0"/>
              <a:t>23</a:t>
            </a:fld>
            <a:endParaRPr lang="en-US"/>
          </a:p>
        </p:txBody>
      </p:sp>
    </p:spTree>
    <p:extLst>
      <p:ext uri="{BB962C8B-B14F-4D97-AF65-F5344CB8AC3E}">
        <p14:creationId xmlns:p14="http://schemas.microsoft.com/office/powerpoint/2010/main" val="3645098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4597" y="4441432"/>
            <a:ext cx="4563553" cy="967624"/>
          </a:xfrm>
          <a:prstGeom prst="rect">
            <a:avLst/>
          </a:prstGeom>
        </p:spPr>
        <p:txBody>
          <a:bodyPr anchor="b">
            <a:noAutofit/>
          </a:bodyPr>
          <a:lstStyle>
            <a:lvl1pPr algn="l">
              <a:defRPr sz="3600" b="1" spc="-50" baseline="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a:t>
            </a:r>
          </a:p>
        </p:txBody>
      </p:sp>
      <p:sp>
        <p:nvSpPr>
          <p:cNvPr id="3" name="Subtitle 2"/>
          <p:cNvSpPr>
            <a:spLocks noGrp="1"/>
          </p:cNvSpPr>
          <p:nvPr>
            <p:ph type="subTitle" idx="1"/>
          </p:nvPr>
        </p:nvSpPr>
        <p:spPr>
          <a:xfrm>
            <a:off x="7304597" y="5384832"/>
            <a:ext cx="4563553" cy="413191"/>
          </a:xfrm>
          <a:prstGeom prst="rect">
            <a:avLst/>
          </a:prstGeom>
        </p:spPr>
        <p:txBody>
          <a:bodyPr>
            <a:noAutofit/>
          </a:bodyPr>
          <a:lstStyle>
            <a:lvl1pPr marL="0" indent="0" algn="l">
              <a:buNone/>
              <a:defRPr sz="2000" i="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7830" y="617888"/>
            <a:ext cx="2622088" cy="187814"/>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4371" y="3961184"/>
            <a:ext cx="5653527" cy="1678692"/>
          </a:xfrm>
          <a:prstGeom prst="rect">
            <a:avLst/>
          </a:prstGeom>
        </p:spPr>
      </p:pic>
    </p:spTree>
    <p:extLst>
      <p:ext uri="{BB962C8B-B14F-4D97-AF65-F5344CB8AC3E}">
        <p14:creationId xmlns:p14="http://schemas.microsoft.com/office/powerpoint/2010/main" val="31038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Text Split: 2 colum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EEE57E4-9E18-4491-8748-18C9ED9EDF86}" type="datetimeFigureOut">
              <a:rPr lang="en-US" smtClean="0"/>
              <a:t>10/26/17</a:t>
            </a:fld>
            <a:endParaRPr lang="en-US"/>
          </a:p>
        </p:txBody>
      </p:sp>
      <p:sp>
        <p:nvSpPr>
          <p:cNvPr id="6" name="Footer Placeholder 5"/>
          <p:cNvSpPr>
            <a:spLocks noGrp="1"/>
          </p:cNvSpPr>
          <p:nvPr>
            <p:ph type="ftr" sz="quarter" idx="11"/>
          </p:nvPr>
        </p:nvSpPr>
        <p:spPr>
          <a:xfrm>
            <a:off x="5426033" y="6356350"/>
            <a:ext cx="4114800" cy="365125"/>
          </a:xfrm>
        </p:spPr>
        <p:txBody>
          <a:bodyPr/>
          <a:lstStyle/>
          <a:p>
            <a:endParaRPr lang="en-US"/>
          </a:p>
        </p:txBody>
      </p:sp>
      <p:sp>
        <p:nvSpPr>
          <p:cNvPr id="7" name="Slide Number Placeholder 6"/>
          <p:cNvSpPr>
            <a:spLocks noGrp="1"/>
          </p:cNvSpPr>
          <p:nvPr>
            <p:ph type="sldNum" sz="quarter" idx="12"/>
          </p:nvPr>
        </p:nvSpPr>
        <p:spPr/>
        <p:txBody>
          <a:bodyPr/>
          <a:lstStyle/>
          <a:p>
            <a:fld id="{BCA00117-8613-4583-B7C8-5919512F7D23}" type="slidenum">
              <a:rPr lang="en-US" smtClean="0"/>
              <a:t>‹#›</a:t>
            </a:fld>
            <a:endParaRPr lang="en-US"/>
          </a:p>
        </p:txBody>
      </p:sp>
      <p:sp>
        <p:nvSpPr>
          <p:cNvPr id="11" name="Text Placeholder 3"/>
          <p:cNvSpPr>
            <a:spLocks noGrp="1"/>
          </p:cNvSpPr>
          <p:nvPr>
            <p:ph type="body" sz="half" idx="14"/>
          </p:nvPr>
        </p:nvSpPr>
        <p:spPr>
          <a:xfrm>
            <a:off x="4524616" y="2551172"/>
            <a:ext cx="3271847" cy="3564956"/>
          </a:xfrm>
          <a:prstGeom prst="rect">
            <a:avLst/>
          </a:prstGeom>
        </p:spPr>
        <p:txBody>
          <a:bodyPr>
            <a:normAutofit/>
          </a:bodyPr>
          <a:lstStyle>
            <a:lvl1pPr marL="0" indent="0">
              <a:lnSpc>
                <a:spcPts val="2200"/>
              </a:lnSpc>
              <a:buNone/>
              <a:defRPr sz="1600" spc="-50" baseline="0">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Text Placeholder 3"/>
          <p:cNvSpPr>
            <a:spLocks noGrp="1"/>
          </p:cNvSpPr>
          <p:nvPr>
            <p:ph type="body" sz="half" idx="15"/>
          </p:nvPr>
        </p:nvSpPr>
        <p:spPr>
          <a:xfrm>
            <a:off x="8081952" y="2551172"/>
            <a:ext cx="3271847" cy="3564956"/>
          </a:xfrm>
          <a:prstGeom prst="rect">
            <a:avLst/>
          </a:prstGeom>
        </p:spPr>
        <p:txBody>
          <a:bodyPr>
            <a:normAutofit/>
          </a:bodyPr>
          <a:lstStyle>
            <a:lvl1pPr marL="0" indent="0">
              <a:lnSpc>
                <a:spcPts val="2200"/>
              </a:lnSpc>
              <a:buNone/>
              <a:defRPr sz="1600" spc="-50" baseline="0">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6" name="Title 1"/>
          <p:cNvSpPr>
            <a:spLocks noGrp="1"/>
          </p:cNvSpPr>
          <p:nvPr>
            <p:ph type="title"/>
          </p:nvPr>
        </p:nvSpPr>
        <p:spPr>
          <a:xfrm>
            <a:off x="4512376" y="1481197"/>
            <a:ext cx="3284088" cy="1069975"/>
          </a:xfrm>
          <a:prstGeom prst="rect">
            <a:avLst/>
          </a:prstGeom>
        </p:spPr>
        <p:txBody>
          <a:bodyPr anchor="ctr">
            <a:noAutofit/>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23" name="Text Placeholder 22"/>
          <p:cNvSpPr>
            <a:spLocks noGrp="1"/>
          </p:cNvSpPr>
          <p:nvPr>
            <p:ph type="body" sz="quarter" idx="16" hasCustomPrompt="1"/>
          </p:nvPr>
        </p:nvSpPr>
        <p:spPr>
          <a:xfrm>
            <a:off x="8081952" y="1481197"/>
            <a:ext cx="3271847" cy="1069975"/>
          </a:xfrm>
        </p:spPr>
        <p:txBody>
          <a:bodyPr anchor="ctr">
            <a:noAutofit/>
          </a:bodyPr>
          <a:lstStyle>
            <a:lvl1pPr marL="0" indent="0">
              <a:buNone/>
              <a:defRPr sz="2800" b="1">
                <a:solidFill>
                  <a:srgbClr val="DE1E37"/>
                </a:solidFill>
              </a:defRPr>
            </a:lvl1pPr>
          </a:lstStyle>
          <a:p>
            <a:r>
              <a:rPr lang="en-US" dirty="0"/>
              <a:t>Click to edit Master title style</a:t>
            </a:r>
          </a:p>
        </p:txBody>
      </p:sp>
      <p:sp>
        <p:nvSpPr>
          <p:cNvPr id="4" name="Picture Placeholder 3"/>
          <p:cNvSpPr>
            <a:spLocks noGrp="1"/>
          </p:cNvSpPr>
          <p:nvPr>
            <p:ph type="pic" sz="quarter" idx="18"/>
          </p:nvPr>
        </p:nvSpPr>
        <p:spPr>
          <a:xfrm>
            <a:off x="2264" y="0"/>
            <a:ext cx="3397442" cy="6858000"/>
          </a:xfrm>
        </p:spPr>
        <p:txBody>
          <a:bodyPr/>
          <a:lstStyle/>
          <a:p>
            <a:endParaRPr lang="en-US"/>
          </a:p>
        </p:txBody>
      </p:sp>
    </p:spTree>
    <p:extLst>
      <p:ext uri="{BB962C8B-B14F-4D97-AF65-F5344CB8AC3E}">
        <p14:creationId xmlns:p14="http://schemas.microsoft.com/office/powerpoint/2010/main" val="224447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Text 2 column - bullet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EEE57E4-9E18-4491-8748-18C9ED9EDF86}" type="datetimeFigureOut">
              <a:rPr lang="en-US" smtClean="0"/>
              <a:t>10/26/17</a:t>
            </a:fld>
            <a:endParaRPr lang="en-US"/>
          </a:p>
        </p:txBody>
      </p:sp>
      <p:sp>
        <p:nvSpPr>
          <p:cNvPr id="6" name="Footer Placeholder 5"/>
          <p:cNvSpPr>
            <a:spLocks noGrp="1"/>
          </p:cNvSpPr>
          <p:nvPr>
            <p:ph type="ftr" sz="quarter" idx="11"/>
          </p:nvPr>
        </p:nvSpPr>
        <p:spPr>
          <a:xfrm>
            <a:off x="5426033" y="6356350"/>
            <a:ext cx="4114800" cy="365125"/>
          </a:xfrm>
        </p:spPr>
        <p:txBody>
          <a:bodyPr/>
          <a:lstStyle/>
          <a:p>
            <a:endParaRPr lang="en-US"/>
          </a:p>
        </p:txBody>
      </p:sp>
      <p:sp>
        <p:nvSpPr>
          <p:cNvPr id="7" name="Slide Number Placeholder 6"/>
          <p:cNvSpPr>
            <a:spLocks noGrp="1"/>
          </p:cNvSpPr>
          <p:nvPr>
            <p:ph type="sldNum" sz="quarter" idx="12"/>
          </p:nvPr>
        </p:nvSpPr>
        <p:spPr/>
        <p:txBody>
          <a:bodyPr/>
          <a:lstStyle/>
          <a:p>
            <a:fld id="{BCA00117-8613-4583-B7C8-5919512F7D23}" type="slidenum">
              <a:rPr lang="en-US" smtClean="0"/>
              <a:t>‹#›</a:t>
            </a:fld>
            <a:endParaRPr lang="en-US"/>
          </a:p>
        </p:txBody>
      </p:sp>
      <p:sp>
        <p:nvSpPr>
          <p:cNvPr id="16" name="Title 1"/>
          <p:cNvSpPr>
            <a:spLocks noGrp="1"/>
          </p:cNvSpPr>
          <p:nvPr>
            <p:ph type="title"/>
          </p:nvPr>
        </p:nvSpPr>
        <p:spPr>
          <a:xfrm>
            <a:off x="4512376" y="1481197"/>
            <a:ext cx="3284088" cy="1069975"/>
          </a:xfrm>
          <a:prstGeom prst="rect">
            <a:avLst/>
          </a:prstGeom>
        </p:spPr>
        <p:txBody>
          <a:bodyPr anchor="ctr">
            <a:noAutofit/>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23" name="Text Placeholder 22"/>
          <p:cNvSpPr>
            <a:spLocks noGrp="1"/>
          </p:cNvSpPr>
          <p:nvPr>
            <p:ph type="body" sz="quarter" idx="16" hasCustomPrompt="1"/>
          </p:nvPr>
        </p:nvSpPr>
        <p:spPr>
          <a:xfrm>
            <a:off x="8081952" y="1481197"/>
            <a:ext cx="3284088" cy="1069975"/>
          </a:xfrm>
        </p:spPr>
        <p:txBody>
          <a:bodyPr anchor="ctr">
            <a:noAutofit/>
          </a:bodyPr>
          <a:lstStyle>
            <a:lvl1pPr marL="0" indent="0">
              <a:buNone/>
              <a:defRPr sz="2800" b="1">
                <a:solidFill>
                  <a:srgbClr val="DE1E37"/>
                </a:solidFill>
              </a:defRPr>
            </a:lvl1pPr>
          </a:lstStyle>
          <a:p>
            <a:r>
              <a:rPr lang="en-US" dirty="0"/>
              <a:t>Click to edit Master title style</a:t>
            </a:r>
          </a:p>
        </p:txBody>
      </p:sp>
      <p:sp>
        <p:nvSpPr>
          <p:cNvPr id="10" name="Content Placeholder 9"/>
          <p:cNvSpPr>
            <a:spLocks noGrp="1"/>
          </p:cNvSpPr>
          <p:nvPr>
            <p:ph sz="quarter" idx="13"/>
          </p:nvPr>
        </p:nvSpPr>
        <p:spPr>
          <a:xfrm>
            <a:off x="4512376" y="2551172"/>
            <a:ext cx="3284088" cy="3605873"/>
          </a:xfrm>
        </p:spPr>
        <p:txBody>
          <a:bodyPr/>
          <a:lstStyle>
            <a:lvl1pPr marL="344488" indent="-344488">
              <a:defRPr sz="2000" baseline="0"/>
            </a:lvl1pPr>
            <a:lvl2pPr marL="801688" indent="-344488">
              <a:defRPr sz="1800"/>
            </a:lvl2pPr>
            <a:lvl3pPr marL="1198563" indent="-284163">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9"/>
          <p:cNvSpPr>
            <a:spLocks noGrp="1"/>
          </p:cNvSpPr>
          <p:nvPr>
            <p:ph sz="quarter" idx="17"/>
          </p:nvPr>
        </p:nvSpPr>
        <p:spPr>
          <a:xfrm>
            <a:off x="8081952" y="2551172"/>
            <a:ext cx="3284088" cy="3605873"/>
          </a:xfrm>
        </p:spPr>
        <p:txBody>
          <a:bodyPr/>
          <a:lstStyle>
            <a:lvl1pPr marL="344488" indent="-344488">
              <a:defRPr sz="2000" baseline="0"/>
            </a:lvl1pPr>
            <a:lvl2pPr marL="801688" indent="-344488">
              <a:defRPr sz="1800"/>
            </a:lvl2pPr>
            <a:lvl3pPr marL="1198563" indent="-284163">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icture Placeholder 3"/>
          <p:cNvSpPr>
            <a:spLocks noGrp="1"/>
          </p:cNvSpPr>
          <p:nvPr>
            <p:ph type="pic" sz="quarter" idx="18"/>
          </p:nvPr>
        </p:nvSpPr>
        <p:spPr>
          <a:xfrm>
            <a:off x="2264" y="0"/>
            <a:ext cx="3397442" cy="6858000"/>
          </a:xfrm>
        </p:spPr>
        <p:txBody>
          <a:bodyPr/>
          <a:lstStyle/>
          <a:p>
            <a:endParaRPr lang="en-US"/>
          </a:p>
        </p:txBody>
      </p:sp>
    </p:spTree>
    <p:extLst>
      <p:ext uri="{BB962C8B-B14F-4D97-AF65-F5344CB8AC3E}">
        <p14:creationId xmlns:p14="http://schemas.microsoft.com/office/powerpoint/2010/main" val="27822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with Header">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7832" y="617888"/>
            <a:ext cx="2622084" cy="187814"/>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570" y="322689"/>
            <a:ext cx="1614445" cy="479374"/>
          </a:xfrm>
          <a:prstGeom prst="rect">
            <a:avLst/>
          </a:prstGeom>
        </p:spPr>
      </p:pic>
    </p:spTree>
    <p:extLst>
      <p:ext uri="{BB962C8B-B14F-4D97-AF65-F5344CB8AC3E}">
        <p14:creationId xmlns:p14="http://schemas.microsoft.com/office/powerpoint/2010/main" val="227356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4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rge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E57E4-9E18-4491-8748-18C9ED9EDF86}" type="datetimeFigureOut">
              <a:rPr lang="en-US" smtClean="0"/>
              <a:t>10/26/17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A00117-8613-4583-B7C8-5919512F7D23}" type="slidenum">
              <a:rPr lang="en-US" smtClean="0"/>
              <a:t>‹#›</a:t>
            </a:fld>
            <a:endParaRPr lang="en-US"/>
          </a:p>
        </p:txBody>
      </p:sp>
      <p:sp>
        <p:nvSpPr>
          <p:cNvPr id="9" name="Text Placeholder 3"/>
          <p:cNvSpPr>
            <a:spLocks noGrp="1"/>
          </p:cNvSpPr>
          <p:nvPr>
            <p:ph type="body" sz="half" idx="2"/>
          </p:nvPr>
        </p:nvSpPr>
        <p:spPr>
          <a:xfrm>
            <a:off x="1832758" y="1761565"/>
            <a:ext cx="9521041" cy="3738282"/>
          </a:xfrm>
          <a:prstGeom prst="rect">
            <a:avLst/>
          </a:prstGeom>
        </p:spPr>
        <p:txBody>
          <a:bodyPr>
            <a:normAutofit/>
          </a:bodyPr>
          <a:lstStyle>
            <a:lvl1pPr marL="0" indent="0">
              <a:lnSpc>
                <a:spcPct val="120000"/>
              </a:lnSpc>
              <a:buNone/>
              <a:defRPr sz="3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17194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amp; caption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7830" y="617888"/>
            <a:ext cx="2622088" cy="187814"/>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571" y="322689"/>
            <a:ext cx="1614443" cy="479374"/>
          </a:xfrm>
          <a:prstGeom prst="rect">
            <a:avLst/>
          </a:prstGeom>
        </p:spPr>
      </p:pic>
      <p:sp>
        <p:nvSpPr>
          <p:cNvPr id="9" name="Text Placeholder 2"/>
          <p:cNvSpPr>
            <a:spLocks noGrp="1"/>
          </p:cNvSpPr>
          <p:nvPr>
            <p:ph type="body" idx="1" hasCustomPrompt="1"/>
          </p:nvPr>
        </p:nvSpPr>
        <p:spPr>
          <a:xfrm>
            <a:off x="717178" y="5671670"/>
            <a:ext cx="10515600" cy="453813"/>
          </a:xfrm>
          <a:prstGeom prst="rect">
            <a:avLst/>
          </a:prstGeom>
        </p:spPr>
        <p:txBody>
          <a:bodyPr/>
          <a:lstStyle>
            <a:lvl1pPr marL="0" indent="0" algn="ctr">
              <a:buNone/>
              <a:defRPr sz="24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Picture caption</a:t>
            </a:r>
          </a:p>
        </p:txBody>
      </p:sp>
      <p:sp>
        <p:nvSpPr>
          <p:cNvPr id="10" name="Content Placeholder 2"/>
          <p:cNvSpPr>
            <a:spLocks noGrp="1"/>
          </p:cNvSpPr>
          <p:nvPr>
            <p:ph sz="quarter" idx="11" hasCustomPrompt="1"/>
          </p:nvPr>
        </p:nvSpPr>
        <p:spPr>
          <a:xfrm>
            <a:off x="3041650" y="1357313"/>
            <a:ext cx="5865813" cy="3879850"/>
          </a:xfrm>
        </p:spPr>
        <p:txBody>
          <a:bodyPr/>
          <a:lstStyle>
            <a:lvl1pPr marL="0" indent="0">
              <a:buFontTx/>
              <a:buNone/>
              <a:defRPr>
                <a:solidFill>
                  <a:schemeClr val="bg1"/>
                </a:solidFill>
              </a:defRPr>
            </a:lvl1pPr>
          </a:lstStyle>
          <a:p>
            <a:pPr lvl="0"/>
            <a:r>
              <a:rPr lang="en-US" dirty="0"/>
              <a:t>Click picture icon (bottom left) to add a picture</a:t>
            </a:r>
          </a:p>
        </p:txBody>
      </p:sp>
    </p:spTree>
    <p:extLst>
      <p:ext uri="{BB962C8B-B14F-4D97-AF65-F5344CB8AC3E}">
        <p14:creationId xmlns:p14="http://schemas.microsoft.com/office/powerpoint/2010/main" val="22806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amp; caption - grey">
    <p:bg>
      <p:bgPr>
        <a:blipFill>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7832" y="617888"/>
            <a:ext cx="2622084" cy="187814"/>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571" y="322689"/>
            <a:ext cx="1614443" cy="479374"/>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07830" y="617888"/>
            <a:ext cx="2622088" cy="187814"/>
          </a:xfrm>
          <a:prstGeom prst="rect">
            <a:avLst/>
          </a:prstGeom>
        </p:spPr>
      </p:pic>
      <p:sp>
        <p:nvSpPr>
          <p:cNvPr id="10" name="Text Placeholder 2"/>
          <p:cNvSpPr>
            <a:spLocks noGrp="1"/>
          </p:cNvSpPr>
          <p:nvPr>
            <p:ph type="body" idx="1" hasCustomPrompt="1"/>
          </p:nvPr>
        </p:nvSpPr>
        <p:spPr>
          <a:xfrm>
            <a:off x="717178" y="5671670"/>
            <a:ext cx="10515600" cy="453813"/>
          </a:xfrm>
          <a:prstGeom prst="rect">
            <a:avLst/>
          </a:prstGeom>
        </p:spPr>
        <p:txBody>
          <a:bodyPr/>
          <a:lstStyle>
            <a:lvl1pPr marL="0" indent="0" algn="ctr">
              <a:buNone/>
              <a:defRPr sz="24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Picture caption</a:t>
            </a:r>
          </a:p>
        </p:txBody>
      </p:sp>
      <p:sp>
        <p:nvSpPr>
          <p:cNvPr id="11" name="Content Placeholder 2"/>
          <p:cNvSpPr>
            <a:spLocks noGrp="1"/>
          </p:cNvSpPr>
          <p:nvPr>
            <p:ph sz="quarter" idx="11" hasCustomPrompt="1"/>
          </p:nvPr>
        </p:nvSpPr>
        <p:spPr>
          <a:xfrm>
            <a:off x="3041650" y="1357313"/>
            <a:ext cx="5865813" cy="3879850"/>
          </a:xfrm>
        </p:spPr>
        <p:txBody>
          <a:bodyPr/>
          <a:lstStyle>
            <a:lvl1pPr marL="0" indent="0">
              <a:buFontTx/>
              <a:buNone/>
              <a:defRPr>
                <a:solidFill>
                  <a:schemeClr val="bg1"/>
                </a:solidFill>
              </a:defRPr>
            </a:lvl1pPr>
          </a:lstStyle>
          <a:p>
            <a:pPr lvl="0"/>
            <a:r>
              <a:rPr lang="en-US" dirty="0"/>
              <a:t>Click picture icon (bottom left) to add a picture</a:t>
            </a:r>
          </a:p>
        </p:txBody>
      </p:sp>
    </p:spTree>
    <p:extLst>
      <p:ext uri="{BB962C8B-B14F-4D97-AF65-F5344CB8AC3E}">
        <p14:creationId xmlns:p14="http://schemas.microsoft.com/office/powerpoint/2010/main" val="323308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icture &amp; caption - whit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7832" y="617888"/>
            <a:ext cx="2622084" cy="187814"/>
          </a:xfrm>
          <a:prstGeom prst="rect">
            <a:avLst/>
          </a:prstGeom>
        </p:spPr>
      </p:pic>
      <p:sp>
        <p:nvSpPr>
          <p:cNvPr id="8" name="Text Placeholder 2"/>
          <p:cNvSpPr>
            <a:spLocks noGrp="1"/>
          </p:cNvSpPr>
          <p:nvPr>
            <p:ph type="body" idx="1" hasCustomPrompt="1"/>
          </p:nvPr>
        </p:nvSpPr>
        <p:spPr>
          <a:xfrm>
            <a:off x="717178" y="5671670"/>
            <a:ext cx="10515600" cy="453813"/>
          </a:xfrm>
          <a:prstGeom prst="rect">
            <a:avLst/>
          </a:prstGeom>
        </p:spPr>
        <p:txBody>
          <a:bodyPr/>
          <a:lstStyle>
            <a:lvl1pPr marL="0" indent="0" algn="ctr">
              <a:buNone/>
              <a:defRPr sz="24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Picture caption</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570" y="322689"/>
            <a:ext cx="1614445" cy="479374"/>
          </a:xfrm>
          <a:prstGeom prst="rect">
            <a:avLst/>
          </a:prstGeom>
        </p:spPr>
      </p:pic>
      <p:sp>
        <p:nvSpPr>
          <p:cNvPr id="3" name="Content Placeholder 2"/>
          <p:cNvSpPr>
            <a:spLocks noGrp="1"/>
          </p:cNvSpPr>
          <p:nvPr>
            <p:ph sz="quarter" idx="11" hasCustomPrompt="1"/>
          </p:nvPr>
        </p:nvSpPr>
        <p:spPr>
          <a:xfrm>
            <a:off x="3041650" y="1357313"/>
            <a:ext cx="5865813" cy="3879850"/>
          </a:xfrm>
        </p:spPr>
        <p:txBody>
          <a:bodyPr/>
          <a:lstStyle>
            <a:lvl1pPr marL="0" indent="0">
              <a:buFontTx/>
              <a:buNone/>
              <a:defRPr/>
            </a:lvl1pPr>
          </a:lstStyle>
          <a:p>
            <a:pPr lvl="0"/>
            <a:r>
              <a:rPr lang="en-US" dirty="0"/>
              <a:t>Click picture icon (bottom left) to add a picture</a:t>
            </a:r>
          </a:p>
        </p:txBody>
      </p:sp>
    </p:spTree>
    <p:extLst>
      <p:ext uri="{BB962C8B-B14F-4D97-AF65-F5344CB8AC3E}">
        <p14:creationId xmlns:p14="http://schemas.microsoft.com/office/powerpoint/2010/main" val="179206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aph on grey">
    <p:bg>
      <p:bgPr>
        <a:blipFill>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7832" y="617888"/>
            <a:ext cx="2622084" cy="187814"/>
          </a:xfrm>
          <a:prstGeom prst="rect">
            <a:avLst/>
          </a:prstGeom>
        </p:spPr>
      </p:pic>
      <p:sp>
        <p:nvSpPr>
          <p:cNvPr id="8" name="Text Placeholder 2"/>
          <p:cNvSpPr>
            <a:spLocks noGrp="1"/>
          </p:cNvSpPr>
          <p:nvPr>
            <p:ph type="body" idx="1"/>
          </p:nvPr>
        </p:nvSpPr>
        <p:spPr>
          <a:xfrm>
            <a:off x="8907832" y="2975274"/>
            <a:ext cx="2622083" cy="3406275"/>
          </a:xfrm>
          <a:prstGeom prst="rect">
            <a:avLst/>
          </a:prstGeom>
        </p:spPr>
        <p:txBody>
          <a:bodyPr>
            <a:normAutofit/>
          </a:bodyPr>
          <a:lstStyle>
            <a:lvl1pPr marL="0" indent="0" algn="l">
              <a:lnSpc>
                <a:spcPct val="120000"/>
              </a:lnSpc>
              <a:buNone/>
              <a:defRPr sz="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571" y="322689"/>
            <a:ext cx="1614443" cy="479374"/>
          </a:xfrm>
          <a:prstGeom prst="rect">
            <a:avLst/>
          </a:prstGeom>
        </p:spPr>
      </p:pic>
      <p:sp>
        <p:nvSpPr>
          <p:cNvPr id="3" name="Chart Placeholder 2"/>
          <p:cNvSpPr>
            <a:spLocks noGrp="1"/>
          </p:cNvSpPr>
          <p:nvPr>
            <p:ph type="chart" sz="quarter" idx="10"/>
          </p:nvPr>
        </p:nvSpPr>
        <p:spPr>
          <a:xfrm>
            <a:off x="1303371" y="1112427"/>
            <a:ext cx="7224611" cy="5365375"/>
          </a:xfrm>
        </p:spPr>
        <p:txBody>
          <a:bodyPr/>
          <a:lstStyle>
            <a:lvl1pPr>
              <a:defRPr>
                <a:solidFill>
                  <a:schemeClr val="bg1"/>
                </a:solidFill>
              </a:defRPr>
            </a:lvl1pPr>
          </a:lstStyle>
          <a:p>
            <a:endParaRPr lang="en-US" dirty="0"/>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07830" y="617888"/>
            <a:ext cx="2622088" cy="187814"/>
          </a:xfrm>
          <a:prstGeom prst="rect">
            <a:avLst/>
          </a:prstGeom>
        </p:spPr>
      </p:pic>
    </p:spTree>
    <p:extLst>
      <p:ext uri="{BB962C8B-B14F-4D97-AF65-F5344CB8AC3E}">
        <p14:creationId xmlns:p14="http://schemas.microsoft.com/office/powerpoint/2010/main" val="57460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aph on colo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7832" y="617888"/>
            <a:ext cx="2622084" cy="187814"/>
          </a:xfrm>
          <a:prstGeom prst="rect">
            <a:avLst/>
          </a:prstGeom>
        </p:spPr>
      </p:pic>
      <p:sp>
        <p:nvSpPr>
          <p:cNvPr id="8" name="Text Placeholder 2"/>
          <p:cNvSpPr>
            <a:spLocks noGrp="1"/>
          </p:cNvSpPr>
          <p:nvPr>
            <p:ph type="body" idx="1"/>
          </p:nvPr>
        </p:nvSpPr>
        <p:spPr>
          <a:xfrm>
            <a:off x="8907832" y="2975274"/>
            <a:ext cx="2622083" cy="3406275"/>
          </a:xfrm>
          <a:prstGeom prst="rect">
            <a:avLst/>
          </a:prstGeom>
        </p:spPr>
        <p:txBody>
          <a:bodyPr>
            <a:normAutofit/>
          </a:bodyPr>
          <a:lstStyle>
            <a:lvl1pPr marL="0" indent="0" algn="l">
              <a:lnSpc>
                <a:spcPct val="120000"/>
              </a:lnSpc>
              <a:buNone/>
              <a:defRPr sz="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571" y="322689"/>
            <a:ext cx="1614443" cy="479374"/>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07830" y="617888"/>
            <a:ext cx="2622088" cy="187814"/>
          </a:xfrm>
          <a:prstGeom prst="rect">
            <a:avLst/>
          </a:prstGeom>
        </p:spPr>
      </p:pic>
      <p:sp>
        <p:nvSpPr>
          <p:cNvPr id="10" name="Chart Placeholder 2"/>
          <p:cNvSpPr>
            <a:spLocks noGrp="1"/>
          </p:cNvSpPr>
          <p:nvPr>
            <p:ph type="chart" sz="quarter" idx="10"/>
          </p:nvPr>
        </p:nvSpPr>
        <p:spPr>
          <a:xfrm>
            <a:off x="1303371" y="1112427"/>
            <a:ext cx="7224611" cy="536537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26470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sz="quarter" idx="12" hasCustomPrompt="1"/>
          </p:nvPr>
        </p:nvSpPr>
        <p:spPr>
          <a:xfrm>
            <a:off x="5028122" y="5449706"/>
            <a:ext cx="3359150" cy="1289024"/>
          </a:xfrm>
        </p:spPr>
        <p:txBody>
          <a:bodyPr anchor="ctr">
            <a:normAutofit/>
          </a:bodyPr>
          <a:lstStyle>
            <a:lvl1pPr marL="0" indent="0" algn="ctr">
              <a:buFontTx/>
              <a:buNone/>
              <a:defRPr sz="2000" baseline="0"/>
            </a:lvl1pPr>
          </a:lstStyle>
          <a:p>
            <a:pPr lvl="0"/>
            <a:r>
              <a:rPr lang="en-US" dirty="0"/>
              <a:t>Click picture icon (bottom left) to add client logo</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7830" y="617888"/>
            <a:ext cx="2622088" cy="187814"/>
          </a:xfrm>
          <a:prstGeom prst="rect">
            <a:avLst/>
          </a:prstGeom>
        </p:spPr>
      </p:pic>
      <p:sp>
        <p:nvSpPr>
          <p:cNvPr id="12" name="Title 1"/>
          <p:cNvSpPr>
            <a:spLocks noGrp="1"/>
          </p:cNvSpPr>
          <p:nvPr>
            <p:ph type="ctrTitle"/>
          </p:nvPr>
        </p:nvSpPr>
        <p:spPr>
          <a:xfrm>
            <a:off x="5028122" y="2322578"/>
            <a:ext cx="5239828" cy="967624"/>
          </a:xfrm>
          <a:prstGeom prst="rect">
            <a:avLst/>
          </a:prstGeom>
        </p:spPr>
        <p:txBody>
          <a:bodyPr anchor="b">
            <a:noAutofit/>
          </a:bodyPr>
          <a:lstStyle>
            <a:lvl1pPr algn="l">
              <a:defRPr sz="3600" b="1" spc="-50" baseline="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a:t>
            </a:r>
          </a:p>
        </p:txBody>
      </p:sp>
      <p:sp>
        <p:nvSpPr>
          <p:cNvPr id="13" name="Subtitle 2"/>
          <p:cNvSpPr>
            <a:spLocks noGrp="1"/>
          </p:cNvSpPr>
          <p:nvPr>
            <p:ph type="subTitle" idx="1"/>
          </p:nvPr>
        </p:nvSpPr>
        <p:spPr>
          <a:xfrm>
            <a:off x="5028122" y="3265978"/>
            <a:ext cx="5239828" cy="413191"/>
          </a:xfrm>
          <a:prstGeom prst="rect">
            <a:avLst/>
          </a:prstGeom>
        </p:spPr>
        <p:txBody>
          <a:bodyPr>
            <a:noAutofit/>
          </a:bodyPr>
          <a:lstStyle>
            <a:lvl1pPr marL="0" indent="0" algn="l">
              <a:buNone/>
              <a:defRPr sz="2400" i="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4372" y="1909594"/>
            <a:ext cx="3729000" cy="1107246"/>
          </a:xfrm>
          <a:prstGeom prst="rect">
            <a:avLst/>
          </a:prstGeom>
        </p:spPr>
      </p:pic>
    </p:spTree>
    <p:extLst>
      <p:ext uri="{BB962C8B-B14F-4D97-AF65-F5344CB8AC3E}">
        <p14:creationId xmlns:p14="http://schemas.microsoft.com/office/powerpoint/2010/main" val="423270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aph on whit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7832" y="617888"/>
            <a:ext cx="2622084" cy="187814"/>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570" y="322689"/>
            <a:ext cx="1614445" cy="479374"/>
          </a:xfrm>
          <a:prstGeom prst="rect">
            <a:avLst/>
          </a:prstGeom>
        </p:spPr>
      </p:pic>
      <p:sp>
        <p:nvSpPr>
          <p:cNvPr id="9" name="Text Placeholder 2"/>
          <p:cNvSpPr>
            <a:spLocks noGrp="1"/>
          </p:cNvSpPr>
          <p:nvPr>
            <p:ph type="body" idx="1"/>
          </p:nvPr>
        </p:nvSpPr>
        <p:spPr>
          <a:xfrm>
            <a:off x="8907832" y="2975274"/>
            <a:ext cx="2622083" cy="3406275"/>
          </a:xfrm>
          <a:prstGeom prst="rect">
            <a:avLst/>
          </a:prstGeom>
        </p:spPr>
        <p:txBody>
          <a:bodyPr>
            <a:normAutofit/>
          </a:bodyPr>
          <a:lstStyle>
            <a:lvl1pPr marL="0" marR="0" indent="0" algn="l" defTabSz="914400" rtl="0" eaLnBrk="1" fontAlgn="auto" latinLnBrk="0" hangingPunct="1">
              <a:lnSpc>
                <a:spcPct val="120000"/>
              </a:lnSpc>
              <a:spcBef>
                <a:spcPts val="1000"/>
              </a:spcBef>
              <a:spcAft>
                <a:spcPts val="0"/>
              </a:spcAft>
              <a:buClr>
                <a:srgbClr val="DC3220"/>
              </a:buClr>
              <a:buSzPct val="80000"/>
              <a:buFontTx/>
              <a:buNone/>
              <a:tabLst/>
              <a:defRPr sz="1400" spc="-50" baseline="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120000"/>
              </a:lnSpc>
              <a:spcBef>
                <a:spcPts val="1000"/>
              </a:spcBef>
              <a:spcAft>
                <a:spcPts val="0"/>
              </a:spcAft>
              <a:buClr>
                <a:srgbClr val="DC3220"/>
              </a:buClr>
              <a:buSzPct val="80000"/>
              <a:buFontTx/>
              <a:buNone/>
              <a:tabLst/>
              <a:defRPr/>
            </a:pPr>
            <a:r>
              <a:rPr lang="en-US" dirty="0"/>
              <a:t>Edit Master text styles</a:t>
            </a:r>
          </a:p>
        </p:txBody>
      </p:sp>
      <p:sp>
        <p:nvSpPr>
          <p:cNvPr id="10" name="Chart Placeholder 2"/>
          <p:cNvSpPr>
            <a:spLocks noGrp="1"/>
          </p:cNvSpPr>
          <p:nvPr>
            <p:ph type="chart" sz="quarter" idx="10" hasCustomPrompt="1"/>
          </p:nvPr>
        </p:nvSpPr>
        <p:spPr>
          <a:xfrm>
            <a:off x="1303371" y="1112427"/>
            <a:ext cx="7224611" cy="5365375"/>
          </a:xfrm>
        </p:spPr>
        <p:txBody>
          <a:bodyPr/>
          <a:lstStyle>
            <a:lvl1pPr>
              <a:defRPr>
                <a:solidFill>
                  <a:schemeClr val="bg2">
                    <a:lumMod val="50000"/>
                  </a:schemeClr>
                </a:solidFill>
              </a:defRPr>
            </a:lvl1pPr>
          </a:lstStyle>
          <a:p>
            <a:r>
              <a:rPr lang="en-US" dirty="0"/>
              <a:t>Chart</a:t>
            </a:r>
          </a:p>
        </p:txBody>
      </p:sp>
    </p:spTree>
    <p:extLst>
      <p:ext uri="{BB962C8B-B14F-4D97-AF65-F5344CB8AC3E}">
        <p14:creationId xmlns:p14="http://schemas.microsoft.com/office/powerpoint/2010/main" val="315871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ey Series: Horiz Split layout - bullets">
    <p:spTree>
      <p:nvGrpSpPr>
        <p:cNvPr id="1" name=""/>
        <p:cNvGrpSpPr/>
        <p:nvPr/>
      </p:nvGrpSpPr>
      <p:grpSpPr>
        <a:xfrm>
          <a:off x="0" y="0"/>
          <a:ext cx="0" cy="0"/>
          <a:chOff x="0" y="0"/>
          <a:chExt cx="0" cy="0"/>
        </a:xfrm>
      </p:grpSpPr>
      <p:pic>
        <p:nvPicPr>
          <p:cNvPr id="25" name="Picture 24"/>
          <p:cNvPicPr>
            <a:picLocks noChangeAspect="1"/>
          </p:cNvPicPr>
          <p:nvPr userDrawn="1"/>
        </p:nvPicPr>
        <p:blipFill rotWithShape="1">
          <a:blip r:embed="rId2">
            <a:extLst>
              <a:ext uri="{28A0092B-C50C-407E-A947-70E740481C1C}">
                <a14:useLocalDpi xmlns:a14="http://schemas.microsoft.com/office/drawing/2010/main" val="0"/>
              </a:ext>
            </a:extLst>
          </a:blip>
          <a:srcRect l="2187" t="6249" r="3554" b="5792"/>
          <a:stretch/>
        </p:blipFill>
        <p:spPr>
          <a:xfrm>
            <a:off x="0" y="3446956"/>
            <a:ext cx="12192000" cy="3411044"/>
          </a:xfrm>
          <a:prstGeom prst="rect">
            <a:avLst/>
          </a:prstGeom>
        </p:spPr>
      </p:pic>
      <p:sp>
        <p:nvSpPr>
          <p:cNvPr id="37" name="Date Placeholder 2"/>
          <p:cNvSpPr>
            <a:spLocks noGrp="1"/>
          </p:cNvSpPr>
          <p:nvPr>
            <p:ph type="dt" sz="half" idx="10"/>
          </p:nvPr>
        </p:nvSpPr>
        <p:spPr>
          <a:xfrm>
            <a:off x="8610600" y="6356350"/>
            <a:ext cx="2743200" cy="365125"/>
          </a:xfrm>
        </p:spPr>
        <p:txBody>
          <a:bodyPr/>
          <a:lstStyle/>
          <a:p>
            <a:fld id="{AEEE57E4-9E18-4491-8748-18C9ED9EDF86}" type="datetimeFigureOut">
              <a:rPr lang="en-US" smtClean="0"/>
              <a:pPr/>
              <a:t>10/26/17</a:t>
            </a:fld>
            <a:endParaRPr lang="en-US" dirty="0"/>
          </a:p>
        </p:txBody>
      </p:sp>
      <p:sp>
        <p:nvSpPr>
          <p:cNvPr id="38" name="Footer Placeholder 3"/>
          <p:cNvSpPr>
            <a:spLocks noGrp="1"/>
          </p:cNvSpPr>
          <p:nvPr>
            <p:ph type="ftr" sz="quarter" idx="11"/>
          </p:nvPr>
        </p:nvSpPr>
        <p:spPr>
          <a:xfrm>
            <a:off x="838200" y="6356350"/>
            <a:ext cx="4114800" cy="365125"/>
          </a:xfrm>
        </p:spPr>
        <p:txBody>
          <a:bodyPr/>
          <a:lstStyle/>
          <a:p>
            <a:endParaRPr lang="en-US" dirty="0"/>
          </a:p>
        </p:txBody>
      </p:sp>
      <p:sp>
        <p:nvSpPr>
          <p:cNvPr id="39" name="Slide Number Placeholder 4"/>
          <p:cNvSpPr>
            <a:spLocks noGrp="1"/>
          </p:cNvSpPr>
          <p:nvPr>
            <p:ph type="sldNum" sz="quarter" idx="12"/>
          </p:nvPr>
        </p:nvSpPr>
        <p:spPr>
          <a:xfrm>
            <a:off x="10719706" y="6356349"/>
            <a:ext cx="634093" cy="365125"/>
          </a:xfrm>
        </p:spPr>
        <p:txBody>
          <a:bodyPr/>
          <a:lstStyle/>
          <a:p>
            <a:fld id="{BCA00117-8613-4583-B7C8-5919512F7D23}" type="slidenum">
              <a:rPr lang="en-US" smtClean="0"/>
              <a:t>‹#›</a:t>
            </a:fld>
            <a:endParaRPr lang="en-US" dirty="0"/>
          </a:p>
        </p:txBody>
      </p:sp>
      <p:sp>
        <p:nvSpPr>
          <p:cNvPr id="40" name="Text Placeholder 14"/>
          <p:cNvSpPr>
            <a:spLocks noGrp="1"/>
          </p:cNvSpPr>
          <p:nvPr>
            <p:ph type="body" sz="quarter" idx="16"/>
          </p:nvPr>
        </p:nvSpPr>
        <p:spPr>
          <a:xfrm>
            <a:off x="1945810" y="3930936"/>
            <a:ext cx="2620479" cy="327596"/>
          </a:xfrm>
          <a:prstGeom prst="rect">
            <a:avLst/>
          </a:prstGeom>
        </p:spPr>
        <p:txBody>
          <a:bodyPr/>
          <a:lstStyle>
            <a:lvl1pPr marL="0" indent="0" algn="ctr">
              <a:buNone/>
              <a:defRPr sz="2000" spc="-50" baseline="0">
                <a:solidFill>
                  <a:schemeClr val="bg1"/>
                </a:solidFill>
                <a:latin typeface="+mj-lt"/>
              </a:defRPr>
            </a:lvl1pPr>
            <a:lvl4pPr marL="1371600" indent="0">
              <a:buNone/>
              <a:defRPr/>
            </a:lvl4pPr>
          </a:lstStyle>
          <a:p>
            <a:pPr lvl="0"/>
            <a:r>
              <a:rPr lang="en-US" dirty="0"/>
              <a:t>Edit Master</a:t>
            </a:r>
          </a:p>
        </p:txBody>
      </p:sp>
      <p:sp>
        <p:nvSpPr>
          <p:cNvPr id="42" name="Text Placeholder 14"/>
          <p:cNvSpPr>
            <a:spLocks noGrp="1"/>
          </p:cNvSpPr>
          <p:nvPr>
            <p:ph type="body" sz="quarter" idx="18"/>
          </p:nvPr>
        </p:nvSpPr>
        <p:spPr>
          <a:xfrm>
            <a:off x="4847249" y="3930936"/>
            <a:ext cx="2617767" cy="327596"/>
          </a:xfrm>
          <a:prstGeom prst="rect">
            <a:avLst/>
          </a:prstGeom>
        </p:spPr>
        <p:txBody>
          <a:bodyPr/>
          <a:lstStyle>
            <a:lvl1pPr marL="0" indent="0" algn="ctr">
              <a:buNone/>
              <a:defRPr sz="2000" spc="-50" baseline="0">
                <a:solidFill>
                  <a:schemeClr val="bg1"/>
                </a:solidFill>
                <a:latin typeface="+mj-lt"/>
              </a:defRPr>
            </a:lvl1pPr>
            <a:lvl4pPr marL="1371600" indent="0">
              <a:buNone/>
              <a:defRPr/>
            </a:lvl4pPr>
          </a:lstStyle>
          <a:p>
            <a:pPr lvl="0"/>
            <a:r>
              <a:rPr lang="en-US" dirty="0"/>
              <a:t>Edit Master</a:t>
            </a:r>
          </a:p>
        </p:txBody>
      </p:sp>
      <p:sp>
        <p:nvSpPr>
          <p:cNvPr id="44" name="Text Placeholder 14"/>
          <p:cNvSpPr>
            <a:spLocks noGrp="1"/>
          </p:cNvSpPr>
          <p:nvPr>
            <p:ph type="body" sz="quarter" idx="20"/>
          </p:nvPr>
        </p:nvSpPr>
        <p:spPr>
          <a:xfrm>
            <a:off x="7748401" y="3930936"/>
            <a:ext cx="2603500" cy="327596"/>
          </a:xfrm>
          <a:prstGeom prst="rect">
            <a:avLst/>
          </a:prstGeom>
        </p:spPr>
        <p:txBody>
          <a:bodyPr/>
          <a:lstStyle>
            <a:lvl1pPr marL="0" indent="0" algn="ctr">
              <a:buNone/>
              <a:defRPr sz="2000" spc="-50" baseline="0">
                <a:solidFill>
                  <a:schemeClr val="bg1"/>
                </a:solidFill>
                <a:latin typeface="+mj-lt"/>
              </a:defRPr>
            </a:lvl1pPr>
            <a:lvl4pPr marL="1371600" indent="0">
              <a:buNone/>
              <a:defRPr/>
            </a:lvl4pPr>
          </a:lstStyle>
          <a:p>
            <a:pPr lvl="0"/>
            <a:r>
              <a:rPr lang="en-US" dirty="0"/>
              <a:t>Edit Master</a:t>
            </a:r>
          </a:p>
        </p:txBody>
      </p:sp>
      <p:sp>
        <p:nvSpPr>
          <p:cNvPr id="46" name="Text Placeholder 9"/>
          <p:cNvSpPr>
            <a:spLocks noGrp="1"/>
          </p:cNvSpPr>
          <p:nvPr>
            <p:ph type="body" sz="quarter" idx="23"/>
          </p:nvPr>
        </p:nvSpPr>
        <p:spPr>
          <a:xfrm>
            <a:off x="1832758" y="2183753"/>
            <a:ext cx="9521041" cy="1126677"/>
          </a:xfrm>
        </p:spPr>
        <p:txBody>
          <a:bodyPr>
            <a:normAutofit/>
          </a:bodyPr>
          <a:lstStyle>
            <a:lvl1pPr marL="0" indent="0" algn="l">
              <a:buNone/>
              <a:defRPr sz="2400"/>
            </a:lvl1pPr>
          </a:lstStyle>
          <a:p>
            <a:pPr lvl="0"/>
            <a:r>
              <a:rPr lang="en-US" dirty="0"/>
              <a:t>Edit Master text styles</a:t>
            </a:r>
          </a:p>
        </p:txBody>
      </p:sp>
      <p:sp>
        <p:nvSpPr>
          <p:cNvPr id="47" name="Title 1"/>
          <p:cNvSpPr>
            <a:spLocks noGrp="1"/>
          </p:cNvSpPr>
          <p:nvPr>
            <p:ph type="title"/>
          </p:nvPr>
        </p:nvSpPr>
        <p:spPr>
          <a:xfrm>
            <a:off x="1832759" y="1649506"/>
            <a:ext cx="9521041" cy="534248"/>
          </a:xfrm>
          <a:prstGeom prst="rect">
            <a:avLst/>
          </a:prstGeom>
        </p:spPr>
        <p:txBody>
          <a:bodyPr/>
          <a:lstStyle>
            <a:lvl1pPr>
              <a:defRPr b="1" baseline="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cxnSp>
        <p:nvCxnSpPr>
          <p:cNvPr id="48" name="Straight Connector 47"/>
          <p:cNvCxnSpPr/>
          <p:nvPr userDrawn="1"/>
        </p:nvCxnSpPr>
        <p:spPr>
          <a:xfrm flipH="1" flipV="1">
            <a:off x="7594600" y="3889829"/>
            <a:ext cx="14515" cy="21009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H="1" flipV="1">
            <a:off x="4695874" y="3889829"/>
            <a:ext cx="14515" cy="21009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Content Placeholder 9"/>
          <p:cNvSpPr>
            <a:spLocks noGrp="1"/>
          </p:cNvSpPr>
          <p:nvPr>
            <p:ph sz="quarter" idx="13"/>
          </p:nvPr>
        </p:nvSpPr>
        <p:spPr>
          <a:xfrm>
            <a:off x="1945810" y="4283178"/>
            <a:ext cx="2610778" cy="1674803"/>
          </a:xfrm>
        </p:spPr>
        <p:txBody>
          <a:bodyPr>
            <a:noAutofit/>
          </a:bodyPr>
          <a:lstStyle>
            <a:lvl1pPr marL="344488" indent="-344488">
              <a:defRPr sz="1600" spc="-50" baseline="0">
                <a:solidFill>
                  <a:schemeClr val="bg1"/>
                </a:solidFill>
              </a:defRPr>
            </a:lvl1pPr>
            <a:lvl2pPr marL="801688" indent="-344488">
              <a:defRPr sz="1400" spc="-50" baseline="0">
                <a:solidFill>
                  <a:schemeClr val="bg1"/>
                </a:solidFill>
              </a:defRPr>
            </a:lvl2pPr>
            <a:lvl3pPr marL="1198563" indent="-284163">
              <a:defRPr sz="1200" spc="-50" baseline="0">
                <a:solidFill>
                  <a:schemeClr val="bg1"/>
                </a:solidFill>
              </a:defRPr>
            </a:lvl3pPr>
            <a:lvl4pPr>
              <a:defRPr sz="1100" spc="-50" baseline="0">
                <a:solidFill>
                  <a:schemeClr val="bg1"/>
                </a:solidFill>
              </a:defRPr>
            </a:lvl4pPr>
            <a:lvl5pPr>
              <a:defRPr sz="1100" spc="-5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Content Placeholder 9"/>
          <p:cNvSpPr>
            <a:spLocks noGrp="1"/>
          </p:cNvSpPr>
          <p:nvPr>
            <p:ph sz="quarter" idx="24"/>
          </p:nvPr>
        </p:nvSpPr>
        <p:spPr>
          <a:xfrm>
            <a:off x="4854239" y="4283178"/>
            <a:ext cx="2610778" cy="1674803"/>
          </a:xfrm>
        </p:spPr>
        <p:txBody>
          <a:bodyPr>
            <a:noAutofit/>
          </a:bodyPr>
          <a:lstStyle>
            <a:lvl1pPr marL="344488" indent="-344488">
              <a:defRPr sz="1600" spc="-50" baseline="0">
                <a:solidFill>
                  <a:schemeClr val="bg1"/>
                </a:solidFill>
              </a:defRPr>
            </a:lvl1pPr>
            <a:lvl2pPr marL="801688" indent="-344488">
              <a:defRPr sz="1400" spc="-50" baseline="0">
                <a:solidFill>
                  <a:schemeClr val="bg1"/>
                </a:solidFill>
              </a:defRPr>
            </a:lvl2pPr>
            <a:lvl3pPr marL="1198563" indent="-284163">
              <a:defRPr sz="1200" spc="-50" baseline="0">
                <a:solidFill>
                  <a:schemeClr val="bg1"/>
                </a:solidFill>
              </a:defRPr>
            </a:lvl3pPr>
            <a:lvl4pPr>
              <a:defRPr sz="1100" spc="-50" baseline="0">
                <a:solidFill>
                  <a:schemeClr val="bg1"/>
                </a:solidFill>
              </a:defRPr>
            </a:lvl4pPr>
            <a:lvl5pPr>
              <a:defRPr sz="1100" spc="-5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2" name="Content Placeholder 9"/>
          <p:cNvSpPr>
            <a:spLocks noGrp="1"/>
          </p:cNvSpPr>
          <p:nvPr>
            <p:ph sz="quarter" idx="25"/>
          </p:nvPr>
        </p:nvSpPr>
        <p:spPr>
          <a:xfrm>
            <a:off x="7749630" y="4283178"/>
            <a:ext cx="2610778" cy="1674803"/>
          </a:xfrm>
        </p:spPr>
        <p:txBody>
          <a:bodyPr>
            <a:noAutofit/>
          </a:bodyPr>
          <a:lstStyle>
            <a:lvl1pPr marL="344488" indent="-344488">
              <a:defRPr sz="1600" spc="-50" baseline="0">
                <a:solidFill>
                  <a:schemeClr val="bg1"/>
                </a:solidFill>
              </a:defRPr>
            </a:lvl1pPr>
            <a:lvl2pPr marL="801688" indent="-344488">
              <a:defRPr sz="1400" spc="-50" baseline="0">
                <a:solidFill>
                  <a:schemeClr val="bg1"/>
                </a:solidFill>
              </a:defRPr>
            </a:lvl2pPr>
            <a:lvl3pPr marL="1198563" indent="-284163">
              <a:defRPr sz="1200" spc="-50" baseline="0">
                <a:solidFill>
                  <a:schemeClr val="bg1"/>
                </a:solidFill>
              </a:defRPr>
            </a:lvl3pPr>
            <a:lvl4pPr>
              <a:defRPr sz="1100" spc="-50" baseline="0">
                <a:solidFill>
                  <a:schemeClr val="bg1"/>
                </a:solidFill>
              </a:defRPr>
            </a:lvl4pPr>
            <a:lvl5pPr>
              <a:defRPr sz="1100" spc="-5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758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ey Series:  Horiz Split layout">
    <p:spTree>
      <p:nvGrpSpPr>
        <p:cNvPr id="1" name=""/>
        <p:cNvGrpSpPr/>
        <p:nvPr/>
      </p:nvGrpSpPr>
      <p:grpSpPr>
        <a:xfrm>
          <a:off x="0" y="0"/>
          <a:ext cx="0" cy="0"/>
          <a:chOff x="0" y="0"/>
          <a:chExt cx="0" cy="0"/>
        </a:xfrm>
      </p:grpSpPr>
      <p:pic>
        <p:nvPicPr>
          <p:cNvPr id="25" name="Picture 24"/>
          <p:cNvPicPr>
            <a:picLocks noChangeAspect="1"/>
          </p:cNvPicPr>
          <p:nvPr userDrawn="1"/>
        </p:nvPicPr>
        <p:blipFill rotWithShape="1">
          <a:blip r:embed="rId2">
            <a:extLst>
              <a:ext uri="{28A0092B-C50C-407E-A947-70E740481C1C}">
                <a14:useLocalDpi xmlns:a14="http://schemas.microsoft.com/office/drawing/2010/main" val="0"/>
              </a:ext>
            </a:extLst>
          </a:blip>
          <a:srcRect l="2187" t="6249" r="3554" b="5792"/>
          <a:stretch/>
        </p:blipFill>
        <p:spPr>
          <a:xfrm>
            <a:off x="0" y="3446956"/>
            <a:ext cx="12192000" cy="3411044"/>
          </a:xfrm>
          <a:prstGeom prst="rect">
            <a:avLst/>
          </a:prstGeom>
        </p:spPr>
      </p:pic>
      <p:sp>
        <p:nvSpPr>
          <p:cNvPr id="16" name="Date Placeholder 2"/>
          <p:cNvSpPr>
            <a:spLocks noGrp="1"/>
          </p:cNvSpPr>
          <p:nvPr>
            <p:ph type="dt" sz="half" idx="10"/>
          </p:nvPr>
        </p:nvSpPr>
        <p:spPr>
          <a:xfrm>
            <a:off x="8610600" y="6356350"/>
            <a:ext cx="2743200" cy="365125"/>
          </a:xfrm>
        </p:spPr>
        <p:txBody>
          <a:bodyPr/>
          <a:lstStyle/>
          <a:p>
            <a:fld id="{AEEE57E4-9E18-4491-8748-18C9ED9EDF86}" type="datetimeFigureOut">
              <a:rPr lang="en-US" smtClean="0"/>
              <a:pPr/>
              <a:t>10/26/17</a:t>
            </a:fld>
            <a:endParaRPr lang="en-US" dirty="0"/>
          </a:p>
        </p:txBody>
      </p:sp>
      <p:sp>
        <p:nvSpPr>
          <p:cNvPr id="17" name="Footer Placeholder 3"/>
          <p:cNvSpPr>
            <a:spLocks noGrp="1"/>
          </p:cNvSpPr>
          <p:nvPr>
            <p:ph type="ftr" sz="quarter" idx="11"/>
          </p:nvPr>
        </p:nvSpPr>
        <p:spPr>
          <a:xfrm>
            <a:off x="838200" y="6356350"/>
            <a:ext cx="4114800" cy="365125"/>
          </a:xfrm>
        </p:spPr>
        <p:txBody>
          <a:bodyPr/>
          <a:lstStyle/>
          <a:p>
            <a:endParaRPr lang="en-US" dirty="0"/>
          </a:p>
        </p:txBody>
      </p:sp>
      <p:sp>
        <p:nvSpPr>
          <p:cNvPr id="18" name="Slide Number Placeholder 4"/>
          <p:cNvSpPr>
            <a:spLocks noGrp="1"/>
          </p:cNvSpPr>
          <p:nvPr>
            <p:ph type="sldNum" sz="quarter" idx="12"/>
          </p:nvPr>
        </p:nvSpPr>
        <p:spPr>
          <a:xfrm>
            <a:off x="10719706" y="6356349"/>
            <a:ext cx="634093" cy="365125"/>
          </a:xfrm>
        </p:spPr>
        <p:txBody>
          <a:bodyPr/>
          <a:lstStyle/>
          <a:p>
            <a:fld id="{BCA00117-8613-4583-B7C8-5919512F7D23}" type="slidenum">
              <a:rPr lang="en-US" smtClean="0"/>
              <a:t>‹#›</a:t>
            </a:fld>
            <a:endParaRPr lang="en-US" dirty="0"/>
          </a:p>
        </p:txBody>
      </p:sp>
      <p:sp>
        <p:nvSpPr>
          <p:cNvPr id="19" name="Text Placeholder 14"/>
          <p:cNvSpPr>
            <a:spLocks noGrp="1"/>
          </p:cNvSpPr>
          <p:nvPr>
            <p:ph type="body" sz="quarter" idx="16"/>
          </p:nvPr>
        </p:nvSpPr>
        <p:spPr>
          <a:xfrm>
            <a:off x="1506538" y="4379174"/>
            <a:ext cx="2603500" cy="327596"/>
          </a:xfrm>
          <a:prstGeom prst="rect">
            <a:avLst/>
          </a:prstGeom>
        </p:spPr>
        <p:txBody>
          <a:bodyPr/>
          <a:lstStyle>
            <a:lvl1pPr marL="0" indent="0" algn="ctr">
              <a:buNone/>
              <a:defRPr sz="2000" spc="-50" baseline="0">
                <a:solidFill>
                  <a:schemeClr val="bg1"/>
                </a:solidFill>
                <a:latin typeface="+mj-lt"/>
              </a:defRPr>
            </a:lvl1pPr>
            <a:lvl4pPr marL="1371600" indent="0">
              <a:buNone/>
              <a:defRPr/>
            </a:lvl4pPr>
          </a:lstStyle>
          <a:p>
            <a:pPr lvl="0"/>
            <a:r>
              <a:rPr lang="en-US" dirty="0"/>
              <a:t>Edit Master</a:t>
            </a:r>
          </a:p>
        </p:txBody>
      </p:sp>
      <p:sp>
        <p:nvSpPr>
          <p:cNvPr id="20" name="Text Placeholder 17"/>
          <p:cNvSpPr>
            <a:spLocks noGrp="1"/>
          </p:cNvSpPr>
          <p:nvPr>
            <p:ph type="body" sz="quarter" idx="17"/>
          </p:nvPr>
        </p:nvSpPr>
        <p:spPr>
          <a:xfrm>
            <a:off x="1506270" y="4725057"/>
            <a:ext cx="2603768" cy="1208277"/>
          </a:xfrm>
          <a:prstGeom prst="rect">
            <a:avLst/>
          </a:prstGeom>
        </p:spPr>
        <p:txBody>
          <a:bodyPr/>
          <a:lstStyle>
            <a:lvl1pPr marL="0" indent="0" algn="ctr">
              <a:buNone/>
              <a:defRPr sz="1600" spc="-50" baseline="0">
                <a:solidFill>
                  <a:schemeClr val="bg1">
                    <a:lumMod val="85000"/>
                  </a:schemeClr>
                </a:solidFill>
                <a:latin typeface="+mn-lt"/>
              </a:defRPr>
            </a:lvl1pPr>
          </a:lstStyle>
          <a:p>
            <a:pPr lvl="0"/>
            <a:r>
              <a:rPr lang="en-US" dirty="0"/>
              <a:t>Edit Master text</a:t>
            </a:r>
          </a:p>
        </p:txBody>
      </p:sp>
      <p:sp>
        <p:nvSpPr>
          <p:cNvPr id="21" name="Text Placeholder 14"/>
          <p:cNvSpPr>
            <a:spLocks noGrp="1"/>
          </p:cNvSpPr>
          <p:nvPr>
            <p:ph type="body" sz="quarter" idx="18"/>
          </p:nvPr>
        </p:nvSpPr>
        <p:spPr>
          <a:xfrm>
            <a:off x="4407977" y="4379174"/>
            <a:ext cx="2603500" cy="327596"/>
          </a:xfrm>
          <a:prstGeom prst="rect">
            <a:avLst/>
          </a:prstGeom>
        </p:spPr>
        <p:txBody>
          <a:bodyPr/>
          <a:lstStyle>
            <a:lvl1pPr marL="0" indent="0" algn="ctr">
              <a:buNone/>
              <a:defRPr sz="2000" spc="-50" baseline="0">
                <a:solidFill>
                  <a:schemeClr val="bg1"/>
                </a:solidFill>
                <a:latin typeface="+mj-lt"/>
              </a:defRPr>
            </a:lvl1pPr>
            <a:lvl4pPr marL="1371600" indent="0">
              <a:buNone/>
              <a:defRPr/>
            </a:lvl4pPr>
          </a:lstStyle>
          <a:p>
            <a:pPr lvl="0"/>
            <a:r>
              <a:rPr lang="en-US" dirty="0"/>
              <a:t>Edit Master</a:t>
            </a:r>
          </a:p>
        </p:txBody>
      </p:sp>
      <p:sp>
        <p:nvSpPr>
          <p:cNvPr id="22" name="Text Placeholder 17"/>
          <p:cNvSpPr>
            <a:spLocks noGrp="1"/>
          </p:cNvSpPr>
          <p:nvPr>
            <p:ph type="body" sz="quarter" idx="19"/>
          </p:nvPr>
        </p:nvSpPr>
        <p:spPr>
          <a:xfrm>
            <a:off x="4407709" y="4725057"/>
            <a:ext cx="2603768" cy="1208277"/>
          </a:xfrm>
          <a:prstGeom prst="rect">
            <a:avLst/>
          </a:prstGeom>
        </p:spPr>
        <p:txBody>
          <a:bodyPr/>
          <a:lstStyle>
            <a:lvl1pPr marL="0" indent="0" algn="ctr">
              <a:buNone/>
              <a:defRPr sz="1600" spc="-50" baseline="0">
                <a:solidFill>
                  <a:schemeClr val="bg1">
                    <a:lumMod val="85000"/>
                  </a:schemeClr>
                </a:solidFill>
                <a:latin typeface="+mn-lt"/>
              </a:defRPr>
            </a:lvl1pPr>
          </a:lstStyle>
          <a:p>
            <a:pPr lvl="0"/>
            <a:r>
              <a:rPr lang="en-US" dirty="0"/>
              <a:t>Edit Master text</a:t>
            </a:r>
          </a:p>
        </p:txBody>
      </p:sp>
      <p:sp>
        <p:nvSpPr>
          <p:cNvPr id="23" name="Text Placeholder 14"/>
          <p:cNvSpPr>
            <a:spLocks noGrp="1"/>
          </p:cNvSpPr>
          <p:nvPr>
            <p:ph type="body" sz="quarter" idx="20"/>
          </p:nvPr>
        </p:nvSpPr>
        <p:spPr>
          <a:xfrm>
            <a:off x="7309128" y="4379174"/>
            <a:ext cx="2603500" cy="327596"/>
          </a:xfrm>
          <a:prstGeom prst="rect">
            <a:avLst/>
          </a:prstGeom>
        </p:spPr>
        <p:txBody>
          <a:bodyPr/>
          <a:lstStyle>
            <a:lvl1pPr marL="0" indent="0" algn="ctr">
              <a:buNone/>
              <a:defRPr sz="2000" spc="-50" baseline="0">
                <a:solidFill>
                  <a:schemeClr val="bg1"/>
                </a:solidFill>
                <a:latin typeface="+mj-lt"/>
              </a:defRPr>
            </a:lvl1pPr>
            <a:lvl4pPr marL="1371600" indent="0">
              <a:buNone/>
              <a:defRPr/>
            </a:lvl4pPr>
          </a:lstStyle>
          <a:p>
            <a:pPr lvl="0"/>
            <a:r>
              <a:rPr lang="en-US" dirty="0"/>
              <a:t>Edit Master</a:t>
            </a:r>
          </a:p>
        </p:txBody>
      </p:sp>
      <p:sp>
        <p:nvSpPr>
          <p:cNvPr id="24" name="Text Placeholder 17"/>
          <p:cNvSpPr>
            <a:spLocks noGrp="1"/>
          </p:cNvSpPr>
          <p:nvPr>
            <p:ph type="body" sz="quarter" idx="21"/>
          </p:nvPr>
        </p:nvSpPr>
        <p:spPr>
          <a:xfrm>
            <a:off x="7308860" y="4725057"/>
            <a:ext cx="2603768" cy="1208277"/>
          </a:xfrm>
          <a:prstGeom prst="rect">
            <a:avLst/>
          </a:prstGeom>
        </p:spPr>
        <p:txBody>
          <a:bodyPr/>
          <a:lstStyle>
            <a:lvl1pPr marL="0" indent="0" algn="ctr">
              <a:buNone/>
              <a:defRPr sz="1600" spc="-50" baseline="0">
                <a:solidFill>
                  <a:schemeClr val="bg1">
                    <a:lumMod val="85000"/>
                  </a:schemeClr>
                </a:solidFill>
                <a:latin typeface="+mn-lt"/>
              </a:defRPr>
            </a:lvl1pPr>
          </a:lstStyle>
          <a:p>
            <a:pPr lvl="0"/>
            <a:r>
              <a:rPr lang="en-US" dirty="0"/>
              <a:t>Edit Master text</a:t>
            </a:r>
          </a:p>
        </p:txBody>
      </p:sp>
      <p:sp>
        <p:nvSpPr>
          <p:cNvPr id="26" name="Text Placeholder 26"/>
          <p:cNvSpPr>
            <a:spLocks noGrp="1"/>
          </p:cNvSpPr>
          <p:nvPr>
            <p:ph type="body" sz="quarter" idx="22"/>
          </p:nvPr>
        </p:nvSpPr>
        <p:spPr>
          <a:xfrm>
            <a:off x="1135974" y="1568508"/>
            <a:ext cx="8776654" cy="466344"/>
          </a:xfrm>
          <a:prstGeom prst="rect">
            <a:avLst/>
          </a:prstGeom>
        </p:spPr>
        <p:txBody>
          <a:bodyPr>
            <a:noAutofit/>
          </a:bodyPr>
          <a:lstStyle>
            <a:lvl1pPr marL="0" indent="0" algn="ctr">
              <a:buNone/>
              <a:defRPr sz="3200" b="1" baseline="0">
                <a:solidFill>
                  <a:srgbClr val="DE1E37"/>
                </a:solidFill>
                <a:latin typeface="+mj-lt"/>
              </a:defRPr>
            </a:lvl1pPr>
          </a:lstStyle>
          <a:p>
            <a:pPr lvl="0"/>
            <a:r>
              <a:rPr lang="en-US" dirty="0"/>
              <a:t>Edit Master text styles</a:t>
            </a:r>
          </a:p>
        </p:txBody>
      </p:sp>
      <p:sp>
        <p:nvSpPr>
          <p:cNvPr id="27" name="Text Placeholder 9"/>
          <p:cNvSpPr>
            <a:spLocks noGrp="1"/>
          </p:cNvSpPr>
          <p:nvPr>
            <p:ph type="body" sz="quarter" idx="23"/>
          </p:nvPr>
        </p:nvSpPr>
        <p:spPr>
          <a:xfrm>
            <a:off x="1135970" y="2154685"/>
            <a:ext cx="8776658" cy="1155746"/>
          </a:xfrm>
        </p:spPr>
        <p:txBody>
          <a:bodyPr>
            <a:normAutofit/>
          </a:bodyPr>
          <a:lstStyle>
            <a:lvl1pPr marL="0" indent="0" algn="ctr">
              <a:buNone/>
              <a:defRPr sz="2400" baseline="0"/>
            </a:lvl1pPr>
          </a:lstStyle>
          <a:p>
            <a:pPr lvl="0"/>
            <a:r>
              <a:rPr lang="en-US" dirty="0"/>
              <a:t>Edit Master text styles</a:t>
            </a:r>
          </a:p>
        </p:txBody>
      </p:sp>
      <p:cxnSp>
        <p:nvCxnSpPr>
          <p:cNvPr id="28" name="Straight Connector 27"/>
          <p:cNvCxnSpPr/>
          <p:nvPr userDrawn="1"/>
        </p:nvCxnSpPr>
        <p:spPr>
          <a:xfrm flipH="1" flipV="1">
            <a:off x="4255100" y="4321376"/>
            <a:ext cx="7258" cy="166220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flipV="1">
            <a:off x="7156406" y="4321376"/>
            <a:ext cx="7258" cy="166220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54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ey Series: Horiz Bullets">
    <p:spTree>
      <p:nvGrpSpPr>
        <p:cNvPr id="1" name=""/>
        <p:cNvGrpSpPr/>
        <p:nvPr/>
      </p:nvGrpSpPr>
      <p:grpSpPr>
        <a:xfrm>
          <a:off x="0" y="0"/>
          <a:ext cx="0" cy="0"/>
          <a:chOff x="0" y="0"/>
          <a:chExt cx="0" cy="0"/>
        </a:xfrm>
      </p:grpSpPr>
      <p:pic>
        <p:nvPicPr>
          <p:cNvPr id="25" name="Picture 24"/>
          <p:cNvPicPr>
            <a:picLocks noChangeAspect="1"/>
          </p:cNvPicPr>
          <p:nvPr userDrawn="1"/>
        </p:nvPicPr>
        <p:blipFill rotWithShape="1">
          <a:blip r:embed="rId2">
            <a:extLst>
              <a:ext uri="{28A0092B-C50C-407E-A947-70E740481C1C}">
                <a14:useLocalDpi xmlns:a14="http://schemas.microsoft.com/office/drawing/2010/main" val="0"/>
              </a:ext>
            </a:extLst>
          </a:blip>
          <a:srcRect l="2187" t="6249" r="3554" b="5792"/>
          <a:stretch/>
        </p:blipFill>
        <p:spPr>
          <a:xfrm>
            <a:off x="0" y="3446956"/>
            <a:ext cx="12192000" cy="3411044"/>
          </a:xfrm>
          <a:prstGeom prst="rect">
            <a:avLst/>
          </a:prstGeom>
        </p:spPr>
      </p:pic>
      <p:sp>
        <p:nvSpPr>
          <p:cNvPr id="26" name="Text Placeholder 26"/>
          <p:cNvSpPr>
            <a:spLocks noGrp="1"/>
          </p:cNvSpPr>
          <p:nvPr>
            <p:ph type="body" sz="quarter" idx="22"/>
          </p:nvPr>
        </p:nvSpPr>
        <p:spPr>
          <a:xfrm>
            <a:off x="712462" y="2385328"/>
            <a:ext cx="8776654" cy="466344"/>
          </a:xfrm>
          <a:prstGeom prst="rect">
            <a:avLst/>
          </a:prstGeom>
        </p:spPr>
        <p:txBody>
          <a:bodyPr>
            <a:noAutofit/>
          </a:bodyPr>
          <a:lstStyle>
            <a:lvl1pPr marL="0" indent="0" algn="l">
              <a:buNone/>
              <a:defRPr sz="3200" b="1" baseline="0">
                <a:solidFill>
                  <a:srgbClr val="DE1E37"/>
                </a:solidFill>
                <a:latin typeface="+mj-lt"/>
              </a:defRPr>
            </a:lvl1pPr>
          </a:lstStyle>
          <a:p>
            <a:pPr lvl="0"/>
            <a:r>
              <a:rPr lang="en-US" dirty="0"/>
              <a:t>Edit Master text styles</a:t>
            </a:r>
          </a:p>
        </p:txBody>
      </p:sp>
      <p:sp>
        <p:nvSpPr>
          <p:cNvPr id="30" name="Text Placeholder 26"/>
          <p:cNvSpPr>
            <a:spLocks noGrp="1"/>
          </p:cNvSpPr>
          <p:nvPr>
            <p:ph type="body" sz="quarter" idx="23"/>
          </p:nvPr>
        </p:nvSpPr>
        <p:spPr>
          <a:xfrm>
            <a:off x="712462" y="1975975"/>
            <a:ext cx="8776654" cy="466344"/>
          </a:xfrm>
          <a:prstGeom prst="rect">
            <a:avLst/>
          </a:prstGeom>
        </p:spPr>
        <p:txBody>
          <a:bodyPr>
            <a:noAutofit/>
          </a:bodyPr>
          <a:lstStyle>
            <a:lvl1pPr marL="0" indent="0" algn="l">
              <a:buNone/>
              <a:defRPr sz="2000" b="1" baseline="0">
                <a:solidFill>
                  <a:srgbClr val="5D5D65"/>
                </a:solidFill>
                <a:latin typeface="+mj-lt"/>
              </a:defRPr>
            </a:lvl1pPr>
          </a:lstStyle>
          <a:p>
            <a:pPr lvl="0"/>
            <a:r>
              <a:rPr lang="en-US" dirty="0"/>
              <a:t>Edit Master text styles</a:t>
            </a:r>
          </a:p>
        </p:txBody>
      </p:sp>
      <p:sp>
        <p:nvSpPr>
          <p:cNvPr id="3" name="Text Placeholder 2"/>
          <p:cNvSpPr>
            <a:spLocks noGrp="1"/>
          </p:cNvSpPr>
          <p:nvPr>
            <p:ph type="body" sz="quarter" idx="25"/>
          </p:nvPr>
        </p:nvSpPr>
        <p:spPr>
          <a:xfrm>
            <a:off x="712462" y="3761828"/>
            <a:ext cx="10914062" cy="2781300"/>
          </a:xfrm>
        </p:spPr>
        <p:txBody>
          <a:bodyPr/>
          <a:lstStyle>
            <a:lvl1pPr marL="228600" indent="-228600">
              <a:buClr>
                <a:schemeClr val="accent1"/>
              </a:buClr>
              <a:buFont typeface="Arial" panose="020B0604020202020204" pitchFamily="34" charset="0"/>
              <a:buChar char="•"/>
              <a:defRPr>
                <a:solidFill>
                  <a:schemeClr val="bg1"/>
                </a:solidFill>
              </a:defRPr>
            </a:lvl1pPr>
            <a:lvl2pPr marL="685800" indent="-228600">
              <a:buClr>
                <a:schemeClr val="accent1"/>
              </a:buClr>
              <a:buFont typeface="Arial" panose="020B0604020202020204" pitchFamily="34" charset="0"/>
              <a:buChar char="•"/>
              <a:defRPr>
                <a:solidFill>
                  <a:schemeClr val="bg1"/>
                </a:solidFill>
              </a:defRPr>
            </a:lvl2pPr>
            <a:lvl3pPr marL="1143000" indent="-228600">
              <a:buClr>
                <a:schemeClr val="accent1"/>
              </a:buClr>
              <a:buFont typeface="Arial" panose="020B0604020202020204" pitchFamily="34" charset="0"/>
              <a:buChar char="•"/>
              <a:defRPr>
                <a:solidFill>
                  <a:schemeClr val="bg1"/>
                </a:solidFill>
              </a:defRPr>
            </a:lvl3pPr>
            <a:lvl4pPr marL="1600200" indent="-228600">
              <a:buClr>
                <a:schemeClr val="accent1"/>
              </a:buClr>
              <a:buFont typeface="Arial" panose="020B0604020202020204" pitchFamily="34" charset="0"/>
              <a:buChar char="•"/>
              <a:defRPr>
                <a:solidFill>
                  <a:schemeClr val="bg1"/>
                </a:solidFill>
              </a:defRPr>
            </a:lvl4pPr>
            <a:lvl5pPr marL="2057400" indent="-228600">
              <a:buClr>
                <a:schemeClr val="accent1"/>
              </a:buClr>
              <a:buFont typeface="Arial" panose="020B0604020202020204" pitchFamily="34" charset="0"/>
              <a:buChar cha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357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ey Series:  Vertical Split layout">
    <p:spTree>
      <p:nvGrpSpPr>
        <p:cNvPr id="1" name=""/>
        <p:cNvGrpSpPr/>
        <p:nvPr/>
      </p:nvGrpSpPr>
      <p:grpSpPr>
        <a:xfrm>
          <a:off x="0" y="0"/>
          <a:ext cx="0" cy="0"/>
          <a:chOff x="0" y="0"/>
          <a:chExt cx="0" cy="0"/>
        </a:xfrm>
      </p:grpSpPr>
      <p:pic>
        <p:nvPicPr>
          <p:cNvPr id="25" name="Picture 24"/>
          <p:cNvPicPr>
            <a:picLocks noChangeAspect="1"/>
          </p:cNvPicPr>
          <p:nvPr userDrawn="1"/>
        </p:nvPicPr>
        <p:blipFill rotWithShape="1">
          <a:blip r:embed="rId2">
            <a:extLst>
              <a:ext uri="{28A0092B-C50C-407E-A947-70E740481C1C}">
                <a14:useLocalDpi xmlns:a14="http://schemas.microsoft.com/office/drawing/2010/main" val="0"/>
              </a:ext>
            </a:extLst>
          </a:blip>
          <a:srcRect l="2187" t="6249" r="3554" b="5792"/>
          <a:stretch/>
        </p:blipFill>
        <p:spPr>
          <a:xfrm>
            <a:off x="7459579" y="0"/>
            <a:ext cx="4732421" cy="6858000"/>
          </a:xfrm>
          <a:prstGeom prst="rect">
            <a:avLst/>
          </a:prstGeom>
        </p:spPr>
      </p:pic>
      <p:sp>
        <p:nvSpPr>
          <p:cNvPr id="19" name="Text Placeholder 14"/>
          <p:cNvSpPr>
            <a:spLocks noGrp="1"/>
          </p:cNvSpPr>
          <p:nvPr>
            <p:ph type="body" sz="quarter" idx="16" hasCustomPrompt="1"/>
          </p:nvPr>
        </p:nvSpPr>
        <p:spPr>
          <a:xfrm>
            <a:off x="876087" y="4833782"/>
            <a:ext cx="5785664" cy="356427"/>
          </a:xfrm>
          <a:prstGeom prst="rect">
            <a:avLst/>
          </a:prstGeom>
        </p:spPr>
        <p:txBody>
          <a:bodyPr/>
          <a:lstStyle>
            <a:lvl1pPr marL="0" indent="0" algn="l">
              <a:buNone/>
              <a:defRPr sz="2000" b="1" spc="-50" baseline="0">
                <a:solidFill>
                  <a:srgbClr val="5D5D65"/>
                </a:solidFill>
                <a:latin typeface="+mj-lt"/>
              </a:defRPr>
            </a:lvl1pPr>
            <a:lvl4pPr marL="1371600" indent="0">
              <a:buNone/>
              <a:defRPr/>
            </a:lvl4pPr>
          </a:lstStyle>
          <a:p>
            <a:pPr lvl="0"/>
            <a:r>
              <a:rPr lang="en-US" dirty="0"/>
              <a:t>Sub Head</a:t>
            </a:r>
          </a:p>
        </p:txBody>
      </p:sp>
      <p:sp>
        <p:nvSpPr>
          <p:cNvPr id="20" name="Text Placeholder 17"/>
          <p:cNvSpPr>
            <a:spLocks noGrp="1"/>
          </p:cNvSpPr>
          <p:nvPr>
            <p:ph type="body" sz="quarter" idx="17"/>
          </p:nvPr>
        </p:nvSpPr>
        <p:spPr>
          <a:xfrm>
            <a:off x="876087" y="5190210"/>
            <a:ext cx="5785665" cy="1305775"/>
          </a:xfrm>
          <a:prstGeom prst="rect">
            <a:avLst/>
          </a:prstGeom>
        </p:spPr>
        <p:txBody>
          <a:bodyPr>
            <a:normAutofit/>
          </a:bodyPr>
          <a:lstStyle>
            <a:lvl1pPr marL="0" indent="0" algn="l">
              <a:buNone/>
              <a:defRPr sz="2000" spc="-50" baseline="0">
                <a:solidFill>
                  <a:schemeClr val="bg1">
                    <a:lumMod val="85000"/>
                  </a:schemeClr>
                </a:solidFill>
                <a:latin typeface="+mn-lt"/>
              </a:defRPr>
            </a:lvl1pPr>
          </a:lstStyle>
          <a:p>
            <a:pPr lvl="0"/>
            <a:r>
              <a:rPr lang="en-US" dirty="0"/>
              <a:t>Edit Master text</a:t>
            </a:r>
          </a:p>
        </p:txBody>
      </p:sp>
      <p:sp>
        <p:nvSpPr>
          <p:cNvPr id="27" name="Text Placeholder 9"/>
          <p:cNvSpPr>
            <a:spLocks noGrp="1"/>
          </p:cNvSpPr>
          <p:nvPr>
            <p:ph type="body" sz="quarter" idx="23"/>
          </p:nvPr>
        </p:nvSpPr>
        <p:spPr>
          <a:xfrm>
            <a:off x="876086" y="2585660"/>
            <a:ext cx="5785665" cy="1595017"/>
          </a:xfrm>
        </p:spPr>
        <p:txBody>
          <a:bodyPr>
            <a:normAutofit/>
          </a:bodyPr>
          <a:lstStyle>
            <a:lvl1pPr marL="0" indent="0" algn="l">
              <a:buNone/>
              <a:defRPr sz="2800" baseline="0"/>
            </a:lvl1pPr>
          </a:lstStyle>
          <a:p>
            <a:pPr lvl="0"/>
            <a:r>
              <a:rPr lang="en-US" dirty="0"/>
              <a:t>Edit Master text styles</a:t>
            </a:r>
          </a:p>
        </p:txBody>
      </p:sp>
      <p:cxnSp>
        <p:nvCxnSpPr>
          <p:cNvPr id="28" name="Straight Connector 27"/>
          <p:cNvCxnSpPr/>
          <p:nvPr userDrawn="1"/>
        </p:nvCxnSpPr>
        <p:spPr>
          <a:xfrm flipH="1" flipV="1">
            <a:off x="4255100" y="4321376"/>
            <a:ext cx="7258" cy="166220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flipV="1">
            <a:off x="7156406" y="4321376"/>
            <a:ext cx="7258" cy="166220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4"/>
          </p:nvPr>
        </p:nvSpPr>
        <p:spPr>
          <a:xfrm>
            <a:off x="7767587" y="591671"/>
            <a:ext cx="4138663" cy="59477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26"/>
          <p:cNvSpPr>
            <a:spLocks noGrp="1"/>
          </p:cNvSpPr>
          <p:nvPr>
            <p:ph type="body" sz="quarter" idx="22"/>
          </p:nvPr>
        </p:nvSpPr>
        <p:spPr>
          <a:xfrm>
            <a:off x="876086" y="1875564"/>
            <a:ext cx="5788152" cy="466344"/>
          </a:xfrm>
          <a:prstGeom prst="rect">
            <a:avLst/>
          </a:prstGeom>
        </p:spPr>
        <p:txBody>
          <a:bodyPr>
            <a:noAutofit/>
          </a:bodyPr>
          <a:lstStyle>
            <a:lvl1pPr marL="0" indent="0" algn="l">
              <a:buNone/>
              <a:defRPr sz="3200" b="1" baseline="0">
                <a:solidFill>
                  <a:srgbClr val="DE1E37"/>
                </a:solidFill>
                <a:latin typeface="+mj-lt"/>
              </a:defRPr>
            </a:lvl1pPr>
          </a:lstStyle>
          <a:p>
            <a:pPr lvl="0"/>
            <a:r>
              <a:rPr lang="en-US" dirty="0"/>
              <a:t>Edit Master text styles</a:t>
            </a:r>
          </a:p>
        </p:txBody>
      </p:sp>
      <p:sp>
        <p:nvSpPr>
          <p:cNvPr id="32" name="Text Placeholder 26"/>
          <p:cNvSpPr>
            <a:spLocks noGrp="1"/>
          </p:cNvSpPr>
          <p:nvPr>
            <p:ph type="body" sz="quarter" idx="25"/>
          </p:nvPr>
        </p:nvSpPr>
        <p:spPr>
          <a:xfrm>
            <a:off x="876086" y="1460982"/>
            <a:ext cx="5788152" cy="466344"/>
          </a:xfrm>
          <a:prstGeom prst="rect">
            <a:avLst/>
          </a:prstGeom>
        </p:spPr>
        <p:txBody>
          <a:bodyPr>
            <a:noAutofit/>
          </a:bodyPr>
          <a:lstStyle>
            <a:lvl1pPr marL="0" indent="0" algn="l">
              <a:buNone/>
              <a:defRPr sz="2000" b="1" baseline="0">
                <a:solidFill>
                  <a:srgbClr val="5D5D65"/>
                </a:solidFill>
                <a:latin typeface="+mj-lt"/>
              </a:defRPr>
            </a:lvl1pPr>
          </a:lstStyle>
          <a:p>
            <a:pPr lvl="0"/>
            <a:r>
              <a:rPr lang="en-US" dirty="0"/>
              <a:t>Edit Master text styles</a:t>
            </a:r>
          </a:p>
        </p:txBody>
      </p:sp>
    </p:spTree>
    <p:extLst>
      <p:ext uri="{BB962C8B-B14F-4D97-AF65-F5344CB8AC3E}">
        <p14:creationId xmlns:p14="http://schemas.microsoft.com/office/powerpoint/2010/main" val="22630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ey Series: 3 Icon_Image">
    <p:spTree>
      <p:nvGrpSpPr>
        <p:cNvPr id="1" name=""/>
        <p:cNvGrpSpPr/>
        <p:nvPr/>
      </p:nvGrpSpPr>
      <p:grpSpPr>
        <a:xfrm>
          <a:off x="0" y="0"/>
          <a:ext cx="0" cy="0"/>
          <a:chOff x="0" y="0"/>
          <a:chExt cx="0" cy="0"/>
        </a:xfrm>
      </p:grpSpPr>
      <p:pic>
        <p:nvPicPr>
          <p:cNvPr id="25" name="Picture 24"/>
          <p:cNvPicPr>
            <a:picLocks noChangeAspect="1"/>
          </p:cNvPicPr>
          <p:nvPr userDrawn="1"/>
        </p:nvPicPr>
        <p:blipFill rotWithShape="1">
          <a:blip r:embed="rId2">
            <a:extLst>
              <a:ext uri="{28A0092B-C50C-407E-A947-70E740481C1C}">
                <a14:useLocalDpi xmlns:a14="http://schemas.microsoft.com/office/drawing/2010/main" val="0"/>
              </a:ext>
            </a:extLst>
          </a:blip>
          <a:srcRect l="2187" t="6249" r="3554" b="5792"/>
          <a:stretch/>
        </p:blipFill>
        <p:spPr>
          <a:xfrm>
            <a:off x="0" y="3446956"/>
            <a:ext cx="12192000" cy="3411044"/>
          </a:xfrm>
          <a:prstGeom prst="rect">
            <a:avLst/>
          </a:prstGeom>
        </p:spPr>
      </p:pic>
      <p:sp>
        <p:nvSpPr>
          <p:cNvPr id="3" name="Date Placeholder 2"/>
          <p:cNvSpPr>
            <a:spLocks noGrp="1"/>
          </p:cNvSpPr>
          <p:nvPr>
            <p:ph type="dt" sz="half" idx="10"/>
          </p:nvPr>
        </p:nvSpPr>
        <p:spPr/>
        <p:txBody>
          <a:bodyPr/>
          <a:lstStyle/>
          <a:p>
            <a:fld id="{AEEE57E4-9E18-4491-8748-18C9ED9EDF86}" type="datetimeFigureOut">
              <a:rPr lang="en-US" smtClean="0"/>
              <a:pPr/>
              <a:t>10/26/17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A00117-8613-4583-B7C8-5919512F7D23}" type="slidenum">
              <a:rPr lang="en-US" smtClean="0"/>
              <a:t>‹#›</a:t>
            </a:fld>
            <a:endParaRPr lang="en-US" dirty="0"/>
          </a:p>
        </p:txBody>
      </p:sp>
      <p:sp>
        <p:nvSpPr>
          <p:cNvPr id="8" name="Picture Placeholder 7"/>
          <p:cNvSpPr>
            <a:spLocks noGrp="1"/>
          </p:cNvSpPr>
          <p:nvPr>
            <p:ph type="pic" sz="quarter" idx="13"/>
          </p:nvPr>
        </p:nvSpPr>
        <p:spPr>
          <a:xfrm>
            <a:off x="1506270" y="2195388"/>
            <a:ext cx="2604056" cy="2468689"/>
          </a:xfrm>
          <a:prstGeom prst="ellipse">
            <a:avLst/>
          </a:prstGeom>
        </p:spPr>
        <p:txBody>
          <a:bodyPr/>
          <a:lstStyle>
            <a:lvl1pPr>
              <a:defRPr lang="en-US" dirty="0"/>
            </a:lvl1pPr>
          </a:lstStyle>
          <a:p>
            <a:r>
              <a:rPr lang="en-US"/>
              <a:t>Click icon to add picture</a:t>
            </a:r>
            <a:endParaRPr lang="en-US" dirty="0"/>
          </a:p>
        </p:txBody>
      </p:sp>
      <p:sp>
        <p:nvSpPr>
          <p:cNvPr id="11" name="Picture Placeholder 7"/>
          <p:cNvSpPr>
            <a:spLocks noGrp="1"/>
          </p:cNvSpPr>
          <p:nvPr>
            <p:ph type="pic" sz="quarter" idx="14"/>
          </p:nvPr>
        </p:nvSpPr>
        <p:spPr>
          <a:xfrm>
            <a:off x="4407421" y="2195388"/>
            <a:ext cx="2604056" cy="2468689"/>
          </a:xfrm>
          <a:prstGeom prst="ellipse">
            <a:avLst/>
          </a:prstGeom>
        </p:spPr>
        <p:txBody>
          <a:bodyPr/>
          <a:lstStyle>
            <a:lvl1pPr>
              <a:defRPr lang="en-US" dirty="0"/>
            </a:lvl1pPr>
          </a:lstStyle>
          <a:p>
            <a:r>
              <a:rPr lang="en-US"/>
              <a:t>Click icon to add picture</a:t>
            </a:r>
            <a:endParaRPr lang="en-US" dirty="0"/>
          </a:p>
        </p:txBody>
      </p:sp>
      <p:sp>
        <p:nvSpPr>
          <p:cNvPr id="13" name="Picture Placeholder 7"/>
          <p:cNvSpPr>
            <a:spLocks noGrp="1"/>
          </p:cNvSpPr>
          <p:nvPr>
            <p:ph type="pic" sz="quarter" idx="15"/>
          </p:nvPr>
        </p:nvSpPr>
        <p:spPr>
          <a:xfrm>
            <a:off x="7308572" y="2195388"/>
            <a:ext cx="2604056" cy="2468689"/>
          </a:xfrm>
          <a:prstGeom prst="ellipse">
            <a:avLst/>
          </a:prstGeom>
        </p:spPr>
        <p:txBody>
          <a:bodyPr/>
          <a:lstStyle>
            <a:lvl1pPr>
              <a:defRPr lang="en-US" dirty="0"/>
            </a:lvl1pPr>
          </a:lstStyle>
          <a:p>
            <a:r>
              <a:rPr lang="en-US"/>
              <a:t>Click icon to add picture</a:t>
            </a:r>
            <a:endParaRPr lang="en-US" dirty="0"/>
          </a:p>
        </p:txBody>
      </p:sp>
      <p:sp>
        <p:nvSpPr>
          <p:cNvPr id="15" name="Text Placeholder 14"/>
          <p:cNvSpPr>
            <a:spLocks noGrp="1"/>
          </p:cNvSpPr>
          <p:nvPr>
            <p:ph type="body" sz="quarter" idx="16"/>
          </p:nvPr>
        </p:nvSpPr>
        <p:spPr>
          <a:xfrm>
            <a:off x="1506538" y="4909853"/>
            <a:ext cx="2603500" cy="327596"/>
          </a:xfrm>
          <a:prstGeom prst="rect">
            <a:avLst/>
          </a:prstGeom>
        </p:spPr>
        <p:txBody>
          <a:bodyPr/>
          <a:lstStyle>
            <a:lvl1pPr marL="0" indent="0" algn="ctr">
              <a:buNone/>
              <a:defRPr sz="2000">
                <a:solidFill>
                  <a:schemeClr val="bg1"/>
                </a:solidFill>
                <a:latin typeface="+mj-lt"/>
              </a:defRPr>
            </a:lvl1pPr>
            <a:lvl4pPr marL="1371600" indent="0">
              <a:buNone/>
              <a:defRPr/>
            </a:lvl4pPr>
          </a:lstStyle>
          <a:p>
            <a:pPr lvl="0"/>
            <a:r>
              <a:rPr lang="en-US"/>
              <a:t>Edit Master text styles</a:t>
            </a:r>
          </a:p>
        </p:txBody>
      </p:sp>
      <p:sp>
        <p:nvSpPr>
          <p:cNvPr id="18" name="Text Placeholder 17"/>
          <p:cNvSpPr>
            <a:spLocks noGrp="1"/>
          </p:cNvSpPr>
          <p:nvPr>
            <p:ph type="body" sz="quarter" idx="17"/>
          </p:nvPr>
        </p:nvSpPr>
        <p:spPr>
          <a:xfrm>
            <a:off x="1506270" y="5255736"/>
            <a:ext cx="2603768" cy="1208277"/>
          </a:xfrm>
          <a:prstGeom prst="rect">
            <a:avLst/>
          </a:prstGeom>
        </p:spPr>
        <p:txBody>
          <a:bodyPr/>
          <a:lstStyle>
            <a:lvl1pPr marL="0" indent="0" algn="ctr">
              <a:buNone/>
              <a:defRPr sz="1600" spc="0" baseline="0">
                <a:solidFill>
                  <a:schemeClr val="bg1">
                    <a:lumMod val="85000"/>
                  </a:schemeClr>
                </a:solidFill>
                <a:latin typeface="+mn-lt"/>
              </a:defRPr>
            </a:lvl1pPr>
          </a:lstStyle>
          <a:p>
            <a:pPr lvl="0"/>
            <a:r>
              <a:rPr lang="en-US"/>
              <a:t>Edit Master text styles</a:t>
            </a:r>
          </a:p>
        </p:txBody>
      </p:sp>
      <p:sp>
        <p:nvSpPr>
          <p:cNvPr id="21" name="Text Placeholder 14"/>
          <p:cNvSpPr>
            <a:spLocks noGrp="1"/>
          </p:cNvSpPr>
          <p:nvPr>
            <p:ph type="body" sz="quarter" idx="18"/>
          </p:nvPr>
        </p:nvSpPr>
        <p:spPr>
          <a:xfrm>
            <a:off x="4407977" y="4909853"/>
            <a:ext cx="2603500" cy="327596"/>
          </a:xfrm>
          <a:prstGeom prst="rect">
            <a:avLst/>
          </a:prstGeom>
        </p:spPr>
        <p:txBody>
          <a:bodyPr/>
          <a:lstStyle>
            <a:lvl1pPr marL="0" indent="0" algn="ctr">
              <a:buNone/>
              <a:defRPr sz="2000">
                <a:solidFill>
                  <a:schemeClr val="bg1"/>
                </a:solidFill>
                <a:latin typeface="+mj-lt"/>
              </a:defRPr>
            </a:lvl1pPr>
            <a:lvl4pPr marL="1371600" indent="0">
              <a:buNone/>
              <a:defRPr/>
            </a:lvl4pPr>
          </a:lstStyle>
          <a:p>
            <a:pPr lvl="0"/>
            <a:r>
              <a:rPr lang="en-US"/>
              <a:t>Edit Master text styles</a:t>
            </a:r>
          </a:p>
        </p:txBody>
      </p:sp>
      <p:sp>
        <p:nvSpPr>
          <p:cNvPr id="22" name="Text Placeholder 17"/>
          <p:cNvSpPr>
            <a:spLocks noGrp="1"/>
          </p:cNvSpPr>
          <p:nvPr>
            <p:ph type="body" sz="quarter" idx="19"/>
          </p:nvPr>
        </p:nvSpPr>
        <p:spPr>
          <a:xfrm>
            <a:off x="4407709" y="5255736"/>
            <a:ext cx="2603768" cy="1208277"/>
          </a:xfrm>
          <a:prstGeom prst="rect">
            <a:avLst/>
          </a:prstGeom>
        </p:spPr>
        <p:txBody>
          <a:bodyPr/>
          <a:lstStyle>
            <a:lvl1pPr marL="0" indent="0" algn="ctr">
              <a:buNone/>
              <a:defRPr sz="1600" spc="0" baseline="0">
                <a:solidFill>
                  <a:schemeClr val="bg1">
                    <a:lumMod val="85000"/>
                  </a:schemeClr>
                </a:solidFill>
                <a:latin typeface="+mn-lt"/>
              </a:defRPr>
            </a:lvl1pPr>
          </a:lstStyle>
          <a:p>
            <a:pPr lvl="0"/>
            <a:r>
              <a:rPr lang="en-US"/>
              <a:t>Edit Master text styles</a:t>
            </a:r>
          </a:p>
        </p:txBody>
      </p:sp>
      <p:sp>
        <p:nvSpPr>
          <p:cNvPr id="23" name="Text Placeholder 14"/>
          <p:cNvSpPr>
            <a:spLocks noGrp="1"/>
          </p:cNvSpPr>
          <p:nvPr>
            <p:ph type="body" sz="quarter" idx="20"/>
          </p:nvPr>
        </p:nvSpPr>
        <p:spPr>
          <a:xfrm>
            <a:off x="7309128" y="4909853"/>
            <a:ext cx="2603500" cy="327596"/>
          </a:xfrm>
          <a:prstGeom prst="rect">
            <a:avLst/>
          </a:prstGeom>
        </p:spPr>
        <p:txBody>
          <a:bodyPr/>
          <a:lstStyle>
            <a:lvl1pPr marL="0" indent="0" algn="ctr">
              <a:buNone/>
              <a:defRPr sz="2000">
                <a:solidFill>
                  <a:schemeClr val="bg1"/>
                </a:solidFill>
                <a:latin typeface="+mj-lt"/>
              </a:defRPr>
            </a:lvl1pPr>
            <a:lvl4pPr marL="1371600" indent="0">
              <a:buNone/>
              <a:defRPr/>
            </a:lvl4pPr>
          </a:lstStyle>
          <a:p>
            <a:pPr lvl="0"/>
            <a:r>
              <a:rPr lang="en-US"/>
              <a:t>Edit Master text styles</a:t>
            </a:r>
          </a:p>
        </p:txBody>
      </p:sp>
      <p:sp>
        <p:nvSpPr>
          <p:cNvPr id="24" name="Text Placeholder 17"/>
          <p:cNvSpPr>
            <a:spLocks noGrp="1"/>
          </p:cNvSpPr>
          <p:nvPr>
            <p:ph type="body" sz="quarter" idx="21"/>
          </p:nvPr>
        </p:nvSpPr>
        <p:spPr>
          <a:xfrm>
            <a:off x="7308860" y="5255736"/>
            <a:ext cx="2603768" cy="1208277"/>
          </a:xfrm>
          <a:prstGeom prst="rect">
            <a:avLst/>
          </a:prstGeom>
        </p:spPr>
        <p:txBody>
          <a:bodyPr/>
          <a:lstStyle>
            <a:lvl1pPr marL="0" indent="0" algn="ctr">
              <a:buNone/>
              <a:defRPr sz="1600" spc="0" baseline="0">
                <a:solidFill>
                  <a:schemeClr val="bg1">
                    <a:lumMod val="85000"/>
                  </a:schemeClr>
                </a:solidFill>
                <a:latin typeface="+mn-lt"/>
              </a:defRPr>
            </a:lvl1pPr>
          </a:lstStyle>
          <a:p>
            <a:pPr lvl="0"/>
            <a:r>
              <a:rPr lang="en-US"/>
              <a:t>Edit Master text styles</a:t>
            </a:r>
          </a:p>
        </p:txBody>
      </p:sp>
      <p:sp>
        <p:nvSpPr>
          <p:cNvPr id="27" name="Text Placeholder 26"/>
          <p:cNvSpPr>
            <a:spLocks noGrp="1"/>
          </p:cNvSpPr>
          <p:nvPr>
            <p:ph type="body" sz="quarter" idx="22"/>
          </p:nvPr>
        </p:nvSpPr>
        <p:spPr>
          <a:xfrm>
            <a:off x="1506270" y="1437884"/>
            <a:ext cx="8406358" cy="466344"/>
          </a:xfrm>
          <a:prstGeom prst="rect">
            <a:avLst/>
          </a:prstGeom>
        </p:spPr>
        <p:txBody>
          <a:bodyPr>
            <a:noAutofit/>
          </a:bodyPr>
          <a:lstStyle>
            <a:lvl1pPr marL="0" indent="0" algn="ctr">
              <a:buNone/>
              <a:defRPr sz="3200" b="1">
                <a:solidFill>
                  <a:srgbClr val="DE1E37"/>
                </a:solidFill>
                <a:latin typeface="+mj-lt"/>
              </a:defRPr>
            </a:lvl1pPr>
          </a:lstStyle>
          <a:p>
            <a:pPr lvl="0"/>
            <a:r>
              <a:rPr lang="en-US"/>
              <a:t>Edit Master text styles</a:t>
            </a:r>
          </a:p>
        </p:txBody>
      </p:sp>
    </p:spTree>
    <p:extLst>
      <p:ext uri="{BB962C8B-B14F-4D97-AF65-F5344CB8AC3E}">
        <p14:creationId xmlns:p14="http://schemas.microsoft.com/office/powerpoint/2010/main" val="44855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rey Series:  Blank Grey">
    <p:bg>
      <p:bgPr>
        <a:blipFill>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7832" y="617888"/>
            <a:ext cx="2622084" cy="187814"/>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571" y="322689"/>
            <a:ext cx="1614443" cy="479374"/>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07830" y="617888"/>
            <a:ext cx="2622088" cy="187814"/>
          </a:xfrm>
          <a:prstGeom prst="rect">
            <a:avLst/>
          </a:prstGeom>
        </p:spPr>
      </p:pic>
    </p:spTree>
    <p:extLst>
      <p:ext uri="{BB962C8B-B14F-4D97-AF65-F5344CB8AC3E}">
        <p14:creationId xmlns:p14="http://schemas.microsoft.com/office/powerpoint/2010/main" val="43453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spli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506"/>
            <a:ext cx="12192000" cy="4245903"/>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571" y="322689"/>
            <a:ext cx="1614443" cy="479374"/>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07830" y="617888"/>
            <a:ext cx="2622088" cy="187814"/>
          </a:xfrm>
          <a:prstGeom prst="rect">
            <a:avLst/>
          </a:prstGeom>
        </p:spPr>
      </p:pic>
      <p:sp>
        <p:nvSpPr>
          <p:cNvPr id="20" name="Text Placeholder 26"/>
          <p:cNvSpPr>
            <a:spLocks noGrp="1"/>
          </p:cNvSpPr>
          <p:nvPr>
            <p:ph type="body" sz="quarter" idx="22"/>
          </p:nvPr>
        </p:nvSpPr>
        <p:spPr>
          <a:xfrm>
            <a:off x="838200" y="4885566"/>
            <a:ext cx="3768847" cy="1433960"/>
          </a:xfrm>
          <a:prstGeom prst="rect">
            <a:avLst/>
          </a:prstGeom>
        </p:spPr>
        <p:txBody>
          <a:bodyPr>
            <a:noAutofit/>
          </a:bodyPr>
          <a:lstStyle>
            <a:lvl1pPr marL="0" indent="0" algn="l">
              <a:buNone/>
              <a:defRPr sz="3200" b="1" spc="-50" baseline="0">
                <a:solidFill>
                  <a:srgbClr val="DE1E37"/>
                </a:solidFill>
                <a:latin typeface="+mj-lt"/>
              </a:defRPr>
            </a:lvl1pPr>
          </a:lstStyle>
          <a:p>
            <a:pPr lvl="0"/>
            <a:r>
              <a:rPr lang="en-US" dirty="0"/>
              <a:t>Edit Master text styles</a:t>
            </a:r>
          </a:p>
        </p:txBody>
      </p:sp>
      <p:sp>
        <p:nvSpPr>
          <p:cNvPr id="28" name="Text Placeholder 9"/>
          <p:cNvSpPr>
            <a:spLocks noGrp="1"/>
          </p:cNvSpPr>
          <p:nvPr>
            <p:ph type="body" sz="quarter" idx="24"/>
          </p:nvPr>
        </p:nvSpPr>
        <p:spPr>
          <a:xfrm>
            <a:off x="5231778" y="4885565"/>
            <a:ext cx="6122021" cy="1495991"/>
          </a:xfrm>
        </p:spPr>
        <p:txBody>
          <a:bodyPr>
            <a:normAutofit/>
          </a:bodyPr>
          <a:lstStyle>
            <a:lvl1pPr marL="0" indent="0" algn="l">
              <a:buNone/>
              <a:defRPr sz="1800" spc="-50" baseline="0"/>
            </a:lvl1pPr>
          </a:lstStyle>
          <a:p>
            <a:pPr lvl="0"/>
            <a:r>
              <a:rPr lang="en-US" dirty="0"/>
              <a:t>Edit Master text styles</a:t>
            </a:r>
          </a:p>
        </p:txBody>
      </p:sp>
      <p:sp>
        <p:nvSpPr>
          <p:cNvPr id="6" name="Table Placeholder 5"/>
          <p:cNvSpPr>
            <a:spLocks noGrp="1"/>
          </p:cNvSpPr>
          <p:nvPr>
            <p:ph type="tbl" sz="quarter" idx="25"/>
          </p:nvPr>
        </p:nvSpPr>
        <p:spPr>
          <a:xfrm>
            <a:off x="838200" y="1330099"/>
            <a:ext cx="10625138" cy="2540000"/>
          </a:xfrm>
        </p:spPr>
        <p:txBody>
          <a:bodyPr/>
          <a:lstStyle>
            <a:lvl1pPr marL="228600" indent="-228600">
              <a:buClr>
                <a:schemeClr val="bg1"/>
              </a:buClr>
              <a:buFont typeface="Arial" panose="020B0604020202020204" pitchFamily="34" charset="0"/>
              <a:buChar char="•"/>
              <a:defRPr>
                <a:solidFill>
                  <a:schemeClr val="bg1"/>
                </a:solidFill>
              </a:defRPr>
            </a:lvl1pPr>
          </a:lstStyle>
          <a:p>
            <a:endParaRPr lang="en-US" dirty="0"/>
          </a:p>
        </p:txBody>
      </p:sp>
    </p:spTree>
    <p:extLst>
      <p:ext uri="{BB962C8B-B14F-4D97-AF65-F5344CB8AC3E}">
        <p14:creationId xmlns:p14="http://schemas.microsoft.com/office/powerpoint/2010/main" val="319975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WOT">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9" name="Rectangle 8"/>
          <p:cNvSpPr/>
          <p:nvPr userDrawn="1"/>
        </p:nvSpPr>
        <p:spPr>
          <a:xfrm rot="10800000">
            <a:off x="-2" y="0"/>
            <a:ext cx="12192002" cy="6858000"/>
          </a:xfrm>
          <a:prstGeom prst="rect">
            <a:avLst/>
          </a:prstGeom>
          <a:gradFill>
            <a:gsLst>
              <a:gs pos="43000">
                <a:schemeClr val="bg1">
                  <a:alpha val="0"/>
                </a:schemeClr>
              </a:gs>
              <a:gs pos="100000">
                <a:srgbClr val="FF00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85799" y="2460156"/>
            <a:ext cx="5184322" cy="1788685"/>
          </a:xfrm>
          <a:prstGeom prst="rect">
            <a:avLst/>
          </a:prstGeom>
          <a:solidFill>
            <a:srgbClr val="FFFFFF">
              <a:alpha val="50196"/>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6"/>
          </p:nvPr>
        </p:nvSpPr>
        <p:spPr>
          <a:xfrm>
            <a:off x="861558" y="2738944"/>
            <a:ext cx="4894262" cy="327596"/>
          </a:xfrm>
          <a:prstGeom prst="rect">
            <a:avLst/>
          </a:prstGeom>
        </p:spPr>
        <p:txBody>
          <a:bodyPr/>
          <a:lstStyle>
            <a:lvl1pPr marL="0" indent="0" algn="l">
              <a:buNone/>
              <a:defRPr sz="2000" b="1" cap="all" spc="0" baseline="0">
                <a:solidFill>
                  <a:srgbClr val="5C5D65"/>
                </a:solidFill>
                <a:latin typeface="+mj-lt"/>
              </a:defRPr>
            </a:lvl1pPr>
            <a:lvl4pPr marL="1371600" indent="0">
              <a:buNone/>
              <a:defRPr/>
            </a:lvl4pPr>
          </a:lstStyle>
          <a:p>
            <a:pPr lvl="0"/>
            <a:r>
              <a:rPr lang="en-US" dirty="0"/>
              <a:t>Edit Master</a:t>
            </a:r>
          </a:p>
        </p:txBody>
      </p:sp>
      <p:sp>
        <p:nvSpPr>
          <p:cNvPr id="18" name="Text Placeholder 17"/>
          <p:cNvSpPr>
            <a:spLocks noGrp="1"/>
          </p:cNvSpPr>
          <p:nvPr>
            <p:ph type="body" sz="quarter" idx="17"/>
          </p:nvPr>
        </p:nvSpPr>
        <p:spPr>
          <a:xfrm>
            <a:off x="861557" y="3084470"/>
            <a:ext cx="4894263" cy="1047291"/>
          </a:xfrm>
          <a:prstGeom prst="rect">
            <a:avLst/>
          </a:prstGeom>
        </p:spPr>
        <p:txBody>
          <a:bodyPr>
            <a:normAutofit/>
          </a:bodyPr>
          <a:lstStyle>
            <a:lvl1pPr marL="0" indent="0" algn="l">
              <a:lnSpc>
                <a:spcPct val="120000"/>
              </a:lnSpc>
              <a:buNone/>
              <a:defRPr lang="en-US" sz="1800" kern="1200" spc="-50" baseline="0" dirty="0">
                <a:solidFill>
                  <a:schemeClr val="bg1"/>
                </a:solidFill>
                <a:latin typeface="+mn-lt"/>
                <a:ea typeface="+mn-ea"/>
                <a:cs typeface="+mn-cs"/>
              </a:defRPr>
            </a:lvl1pPr>
          </a:lstStyle>
          <a:p>
            <a:pPr marL="0" lvl="0" indent="0" algn="l" defTabSz="914400" rtl="0" eaLnBrk="1" latinLnBrk="0" hangingPunct="1">
              <a:lnSpc>
                <a:spcPct val="120000"/>
              </a:lnSpc>
              <a:spcBef>
                <a:spcPts val="1000"/>
              </a:spcBef>
              <a:buClr>
                <a:srgbClr val="DC3220"/>
              </a:buClr>
              <a:buSzPct val="80000"/>
              <a:buFontTx/>
              <a:buNone/>
            </a:pPr>
            <a:r>
              <a:rPr lang="en-US" dirty="0"/>
              <a:t>Edit Master text</a:t>
            </a:r>
          </a:p>
        </p:txBody>
      </p:sp>
      <p:sp>
        <p:nvSpPr>
          <p:cNvPr id="14" name="Text Placeholder 2"/>
          <p:cNvSpPr>
            <a:spLocks noGrp="1"/>
          </p:cNvSpPr>
          <p:nvPr>
            <p:ph type="body" idx="1"/>
          </p:nvPr>
        </p:nvSpPr>
        <p:spPr>
          <a:xfrm>
            <a:off x="4086864" y="998985"/>
            <a:ext cx="7266936" cy="595619"/>
          </a:xfrm>
          <a:prstGeom prst="rect">
            <a:avLst/>
          </a:prstGeom>
        </p:spPr>
        <p:txBody>
          <a:bodyPr>
            <a:normAutofit/>
          </a:bodyPr>
          <a:lstStyle>
            <a:lvl1pPr marL="0" indent="0" algn="r">
              <a:buNone/>
              <a:defRPr sz="32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3" name="Rectangle 62"/>
          <p:cNvSpPr/>
          <p:nvPr userDrawn="1"/>
        </p:nvSpPr>
        <p:spPr>
          <a:xfrm>
            <a:off x="6045879" y="2460156"/>
            <a:ext cx="5184322" cy="1788685"/>
          </a:xfrm>
          <a:prstGeom prst="rect">
            <a:avLst/>
          </a:prstGeom>
          <a:solidFill>
            <a:srgbClr val="FFFFFF">
              <a:alpha val="50196"/>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4"/>
          <p:cNvSpPr>
            <a:spLocks noGrp="1"/>
          </p:cNvSpPr>
          <p:nvPr>
            <p:ph type="body" sz="quarter" idx="30"/>
          </p:nvPr>
        </p:nvSpPr>
        <p:spPr>
          <a:xfrm>
            <a:off x="6221638" y="2738944"/>
            <a:ext cx="4894262" cy="327596"/>
          </a:xfrm>
          <a:prstGeom prst="rect">
            <a:avLst/>
          </a:prstGeom>
        </p:spPr>
        <p:txBody>
          <a:bodyPr/>
          <a:lstStyle>
            <a:lvl1pPr marL="0" indent="0" algn="l">
              <a:buNone/>
              <a:defRPr sz="2000" b="1" cap="all" spc="0" baseline="0">
                <a:solidFill>
                  <a:srgbClr val="5C5D65"/>
                </a:solidFill>
                <a:latin typeface="+mj-lt"/>
              </a:defRPr>
            </a:lvl1pPr>
            <a:lvl4pPr marL="1371600" indent="0">
              <a:buNone/>
              <a:defRPr/>
            </a:lvl4pPr>
          </a:lstStyle>
          <a:p>
            <a:pPr lvl="0"/>
            <a:r>
              <a:rPr lang="en-US" dirty="0"/>
              <a:t>Edit Master</a:t>
            </a:r>
          </a:p>
        </p:txBody>
      </p:sp>
      <p:sp>
        <p:nvSpPr>
          <p:cNvPr id="65" name="Text Placeholder 17"/>
          <p:cNvSpPr>
            <a:spLocks noGrp="1"/>
          </p:cNvSpPr>
          <p:nvPr>
            <p:ph type="body" sz="quarter" idx="31"/>
          </p:nvPr>
        </p:nvSpPr>
        <p:spPr>
          <a:xfrm>
            <a:off x="6221637" y="3084470"/>
            <a:ext cx="4894263" cy="1047291"/>
          </a:xfrm>
          <a:prstGeom prst="rect">
            <a:avLst/>
          </a:prstGeom>
        </p:spPr>
        <p:txBody>
          <a:bodyPr>
            <a:normAutofit/>
          </a:bodyPr>
          <a:lstStyle>
            <a:lvl1pPr marL="0" indent="0" algn="l">
              <a:lnSpc>
                <a:spcPct val="120000"/>
              </a:lnSpc>
              <a:buNone/>
              <a:defRPr lang="en-US" sz="1800" kern="1200" spc="-50" baseline="0" dirty="0">
                <a:solidFill>
                  <a:schemeClr val="bg1"/>
                </a:solidFill>
                <a:latin typeface="+mn-lt"/>
                <a:ea typeface="+mn-ea"/>
                <a:cs typeface="+mn-cs"/>
              </a:defRPr>
            </a:lvl1pPr>
          </a:lstStyle>
          <a:p>
            <a:pPr marL="0" lvl="0" indent="0" algn="l" defTabSz="914400" rtl="0" eaLnBrk="1" latinLnBrk="0" hangingPunct="1">
              <a:lnSpc>
                <a:spcPct val="120000"/>
              </a:lnSpc>
              <a:spcBef>
                <a:spcPts val="1000"/>
              </a:spcBef>
              <a:buClr>
                <a:srgbClr val="DC3220"/>
              </a:buClr>
              <a:buSzPct val="80000"/>
              <a:buFontTx/>
              <a:buNone/>
            </a:pPr>
            <a:r>
              <a:rPr lang="en-US" dirty="0"/>
              <a:t>Edit Master text</a:t>
            </a:r>
          </a:p>
        </p:txBody>
      </p:sp>
      <p:sp>
        <p:nvSpPr>
          <p:cNvPr id="66" name="Rectangle 65"/>
          <p:cNvSpPr/>
          <p:nvPr userDrawn="1"/>
        </p:nvSpPr>
        <p:spPr>
          <a:xfrm>
            <a:off x="6045879" y="4450629"/>
            <a:ext cx="5184322" cy="1788685"/>
          </a:xfrm>
          <a:prstGeom prst="rect">
            <a:avLst/>
          </a:prstGeom>
          <a:gradFill flip="none" rotWithShape="1">
            <a:gsLst>
              <a:gs pos="0">
                <a:srgbClr val="FFFFFF">
                  <a:shade val="30000"/>
                  <a:satMod val="115000"/>
                  <a:alpha val="50000"/>
                </a:srgbClr>
              </a:gs>
              <a:gs pos="50000">
                <a:srgbClr val="FFFFFF">
                  <a:shade val="67500"/>
                  <a:satMod val="115000"/>
                  <a:alpha val="50000"/>
                </a:srgbClr>
              </a:gs>
              <a:gs pos="100000">
                <a:srgbClr val="FFFFFF">
                  <a:shade val="100000"/>
                  <a:satMod val="115000"/>
                  <a:alpha val="50000"/>
                </a:srgbClr>
              </a:gs>
            </a:gsLst>
            <a:lin ang="16200000" scaled="1"/>
            <a:tileRect/>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Placeholder 14"/>
          <p:cNvSpPr>
            <a:spLocks noGrp="1"/>
          </p:cNvSpPr>
          <p:nvPr>
            <p:ph type="body" sz="quarter" idx="32"/>
          </p:nvPr>
        </p:nvSpPr>
        <p:spPr>
          <a:xfrm>
            <a:off x="6221638" y="4729417"/>
            <a:ext cx="4894262" cy="327596"/>
          </a:xfrm>
          <a:prstGeom prst="rect">
            <a:avLst/>
          </a:prstGeom>
        </p:spPr>
        <p:txBody>
          <a:bodyPr/>
          <a:lstStyle>
            <a:lvl1pPr marL="0" indent="0" algn="l">
              <a:buNone/>
              <a:defRPr sz="2000" b="1" cap="all" spc="0" baseline="0">
                <a:solidFill>
                  <a:srgbClr val="5C5D65"/>
                </a:solidFill>
                <a:latin typeface="+mj-lt"/>
              </a:defRPr>
            </a:lvl1pPr>
            <a:lvl4pPr marL="1371600" indent="0">
              <a:buNone/>
              <a:defRPr/>
            </a:lvl4pPr>
          </a:lstStyle>
          <a:p>
            <a:pPr lvl="0"/>
            <a:r>
              <a:rPr lang="en-US" dirty="0"/>
              <a:t>Edit Master</a:t>
            </a:r>
          </a:p>
        </p:txBody>
      </p:sp>
      <p:sp>
        <p:nvSpPr>
          <p:cNvPr id="68" name="Text Placeholder 17"/>
          <p:cNvSpPr>
            <a:spLocks noGrp="1"/>
          </p:cNvSpPr>
          <p:nvPr>
            <p:ph type="body" sz="quarter" idx="33"/>
          </p:nvPr>
        </p:nvSpPr>
        <p:spPr>
          <a:xfrm>
            <a:off x="6221637" y="5074943"/>
            <a:ext cx="4894263" cy="1047291"/>
          </a:xfrm>
          <a:prstGeom prst="rect">
            <a:avLst/>
          </a:prstGeom>
        </p:spPr>
        <p:txBody>
          <a:bodyPr>
            <a:normAutofit/>
          </a:bodyPr>
          <a:lstStyle>
            <a:lvl1pPr marL="0" indent="0" algn="l">
              <a:lnSpc>
                <a:spcPct val="120000"/>
              </a:lnSpc>
              <a:buNone/>
              <a:defRPr lang="en-US" sz="1800" kern="1200" spc="-50" baseline="0" dirty="0">
                <a:solidFill>
                  <a:schemeClr val="bg1"/>
                </a:solidFill>
                <a:latin typeface="+mn-lt"/>
                <a:ea typeface="+mn-ea"/>
                <a:cs typeface="+mn-cs"/>
              </a:defRPr>
            </a:lvl1pPr>
          </a:lstStyle>
          <a:p>
            <a:pPr marL="0" lvl="0" indent="0" algn="l" defTabSz="914400" rtl="0" eaLnBrk="1" latinLnBrk="0" hangingPunct="1">
              <a:lnSpc>
                <a:spcPct val="120000"/>
              </a:lnSpc>
              <a:spcBef>
                <a:spcPts val="1000"/>
              </a:spcBef>
              <a:buClr>
                <a:srgbClr val="DC3220"/>
              </a:buClr>
              <a:buSzPct val="80000"/>
              <a:buFontTx/>
              <a:buNone/>
            </a:pPr>
            <a:r>
              <a:rPr lang="en-US" dirty="0"/>
              <a:t>Edit Master text</a:t>
            </a:r>
          </a:p>
        </p:txBody>
      </p:sp>
      <p:sp>
        <p:nvSpPr>
          <p:cNvPr id="69" name="Rectangle 68"/>
          <p:cNvSpPr/>
          <p:nvPr userDrawn="1"/>
        </p:nvSpPr>
        <p:spPr>
          <a:xfrm>
            <a:off x="685799" y="4450629"/>
            <a:ext cx="5184322" cy="1788685"/>
          </a:xfrm>
          <a:prstGeom prst="rect">
            <a:avLst/>
          </a:prstGeom>
          <a:gradFill flip="none" rotWithShape="1">
            <a:gsLst>
              <a:gs pos="0">
                <a:srgbClr val="FFFFFF">
                  <a:shade val="30000"/>
                  <a:satMod val="115000"/>
                  <a:alpha val="50000"/>
                </a:srgbClr>
              </a:gs>
              <a:gs pos="50000">
                <a:srgbClr val="FFFFFF">
                  <a:shade val="67500"/>
                  <a:satMod val="115000"/>
                  <a:alpha val="50000"/>
                </a:srgbClr>
              </a:gs>
              <a:gs pos="100000">
                <a:srgbClr val="FFFFFF">
                  <a:shade val="100000"/>
                  <a:satMod val="115000"/>
                  <a:alpha val="50000"/>
                </a:srgbClr>
              </a:gs>
            </a:gsLst>
            <a:lin ang="16200000" scaled="1"/>
            <a:tileRect/>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Placeholder 14"/>
          <p:cNvSpPr>
            <a:spLocks noGrp="1"/>
          </p:cNvSpPr>
          <p:nvPr>
            <p:ph type="body" sz="quarter" idx="34"/>
          </p:nvPr>
        </p:nvSpPr>
        <p:spPr>
          <a:xfrm>
            <a:off x="861558" y="4729417"/>
            <a:ext cx="4894262" cy="327596"/>
          </a:xfrm>
          <a:prstGeom prst="rect">
            <a:avLst/>
          </a:prstGeom>
        </p:spPr>
        <p:txBody>
          <a:bodyPr/>
          <a:lstStyle>
            <a:lvl1pPr marL="0" indent="0" algn="l">
              <a:buNone/>
              <a:defRPr sz="2000" b="1" cap="all" spc="0" baseline="0">
                <a:solidFill>
                  <a:srgbClr val="5C5D65"/>
                </a:solidFill>
                <a:latin typeface="+mj-lt"/>
              </a:defRPr>
            </a:lvl1pPr>
            <a:lvl4pPr marL="1371600" indent="0">
              <a:buNone/>
              <a:defRPr/>
            </a:lvl4pPr>
          </a:lstStyle>
          <a:p>
            <a:pPr lvl="0"/>
            <a:r>
              <a:rPr lang="en-US" dirty="0"/>
              <a:t>Edit Master</a:t>
            </a:r>
          </a:p>
        </p:txBody>
      </p:sp>
      <p:sp>
        <p:nvSpPr>
          <p:cNvPr id="71" name="Text Placeholder 17"/>
          <p:cNvSpPr>
            <a:spLocks noGrp="1"/>
          </p:cNvSpPr>
          <p:nvPr>
            <p:ph type="body" sz="quarter" idx="35"/>
          </p:nvPr>
        </p:nvSpPr>
        <p:spPr>
          <a:xfrm>
            <a:off x="861557" y="5074943"/>
            <a:ext cx="4894263" cy="1047291"/>
          </a:xfrm>
          <a:prstGeom prst="rect">
            <a:avLst/>
          </a:prstGeom>
        </p:spPr>
        <p:txBody>
          <a:bodyPr>
            <a:normAutofit/>
          </a:bodyPr>
          <a:lstStyle>
            <a:lvl1pPr marL="0" indent="0" algn="l">
              <a:lnSpc>
                <a:spcPct val="120000"/>
              </a:lnSpc>
              <a:buNone/>
              <a:defRPr lang="en-US" sz="1800" kern="1200" spc="-50" baseline="0" dirty="0">
                <a:solidFill>
                  <a:schemeClr val="bg1"/>
                </a:solidFill>
                <a:latin typeface="+mn-lt"/>
                <a:ea typeface="+mn-ea"/>
                <a:cs typeface="+mn-cs"/>
              </a:defRPr>
            </a:lvl1pPr>
          </a:lstStyle>
          <a:p>
            <a:pPr marL="0" lvl="0" indent="0" algn="l" defTabSz="914400" rtl="0" eaLnBrk="1" latinLnBrk="0" hangingPunct="1">
              <a:lnSpc>
                <a:spcPct val="120000"/>
              </a:lnSpc>
              <a:spcBef>
                <a:spcPts val="1000"/>
              </a:spcBef>
              <a:buClr>
                <a:srgbClr val="DC3220"/>
              </a:buClr>
              <a:buSzPct val="80000"/>
              <a:buFontTx/>
              <a:buNone/>
            </a:pPr>
            <a:r>
              <a:rPr lang="en-US" dirty="0"/>
              <a:t>Edit Master text</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571" y="322689"/>
            <a:ext cx="1614443" cy="479374"/>
          </a:xfrm>
          <a:prstGeom prst="rect">
            <a:avLst/>
          </a:prstGeom>
        </p:spPr>
      </p:pic>
    </p:spTree>
    <p:extLst>
      <p:ext uri="{BB962C8B-B14F-4D97-AF65-F5344CB8AC3E}">
        <p14:creationId xmlns:p14="http://schemas.microsoft.com/office/powerpoint/2010/main" val="53979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WO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685799" y="2460156"/>
            <a:ext cx="5184322" cy="1788685"/>
          </a:xfrm>
          <a:prstGeom prst="rect">
            <a:avLst/>
          </a:prstGeom>
          <a:gradFill flip="none" rotWithShape="1">
            <a:gsLst>
              <a:gs pos="0">
                <a:srgbClr val="A6A8AB">
                  <a:shade val="30000"/>
                  <a:satMod val="115000"/>
                  <a:alpha val="33000"/>
                </a:srgbClr>
              </a:gs>
              <a:gs pos="50000">
                <a:srgbClr val="A6A8AB">
                  <a:shade val="67500"/>
                  <a:satMod val="115000"/>
                  <a:alpha val="64000"/>
                </a:srgbClr>
              </a:gs>
              <a:gs pos="100000">
                <a:srgbClr val="A6A8AB">
                  <a:shade val="100000"/>
                  <a:satMod val="115000"/>
                  <a:alpha val="24000"/>
                </a:srgbClr>
              </a:gs>
            </a:gsLst>
            <a:lin ang="18900000" scaled="1"/>
            <a:tileRect/>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a:spLocks noGrp="1"/>
          </p:cNvSpPr>
          <p:nvPr>
            <p:ph type="body" idx="1"/>
          </p:nvPr>
        </p:nvSpPr>
        <p:spPr>
          <a:xfrm>
            <a:off x="4086864" y="998985"/>
            <a:ext cx="7266936" cy="595619"/>
          </a:xfrm>
          <a:prstGeom prst="rect">
            <a:avLst/>
          </a:prstGeom>
        </p:spPr>
        <p:txBody>
          <a:bodyPr>
            <a:normAutofit/>
          </a:bodyPr>
          <a:lstStyle>
            <a:lvl1pPr marL="0" indent="0" algn="r">
              <a:buNone/>
              <a:defRPr sz="32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9" name="Text Placeholder 14"/>
          <p:cNvSpPr>
            <a:spLocks noGrp="1"/>
          </p:cNvSpPr>
          <p:nvPr>
            <p:ph type="body" sz="quarter" idx="36"/>
          </p:nvPr>
        </p:nvSpPr>
        <p:spPr>
          <a:xfrm>
            <a:off x="861558" y="2718282"/>
            <a:ext cx="4894262" cy="327596"/>
          </a:xfrm>
          <a:prstGeom prst="rect">
            <a:avLst/>
          </a:prstGeom>
        </p:spPr>
        <p:txBody>
          <a:bodyPr>
            <a:noAutofit/>
          </a:bodyPr>
          <a:lstStyle>
            <a:lvl1pPr marL="0" indent="0" algn="l">
              <a:buNone/>
              <a:defRPr sz="2400" b="1" cap="all" spc="0" baseline="0">
                <a:solidFill>
                  <a:srgbClr val="A6A8AB"/>
                </a:solidFill>
                <a:latin typeface="+mj-lt"/>
              </a:defRPr>
            </a:lvl1pPr>
            <a:lvl4pPr marL="1371600" indent="0">
              <a:buNone/>
              <a:defRPr/>
            </a:lvl4pPr>
          </a:lstStyle>
          <a:p>
            <a:pPr lvl="0"/>
            <a:r>
              <a:rPr lang="en-US" dirty="0"/>
              <a:t>Edit Master</a:t>
            </a:r>
          </a:p>
        </p:txBody>
      </p:sp>
      <p:sp>
        <p:nvSpPr>
          <p:cNvPr id="30" name="Text Placeholder 17"/>
          <p:cNvSpPr>
            <a:spLocks noGrp="1"/>
          </p:cNvSpPr>
          <p:nvPr>
            <p:ph type="body" sz="quarter" idx="37"/>
          </p:nvPr>
        </p:nvSpPr>
        <p:spPr>
          <a:xfrm>
            <a:off x="861557" y="3084470"/>
            <a:ext cx="4894263" cy="1047291"/>
          </a:xfrm>
          <a:prstGeom prst="rect">
            <a:avLst/>
          </a:prstGeom>
        </p:spPr>
        <p:txBody>
          <a:bodyPr>
            <a:normAutofit/>
          </a:bodyPr>
          <a:lstStyle>
            <a:lvl1pPr marL="0" indent="0" algn="l">
              <a:lnSpc>
                <a:spcPct val="120000"/>
              </a:lnSpc>
              <a:buNone/>
              <a:defRPr sz="1800" spc="-50" baseline="0">
                <a:solidFill>
                  <a:schemeClr val="bg1"/>
                </a:solidFill>
                <a:latin typeface="+mn-lt"/>
              </a:defRPr>
            </a:lvl1pPr>
          </a:lstStyle>
          <a:p>
            <a:pPr lvl="0"/>
            <a:r>
              <a:rPr lang="en-US" dirty="0"/>
              <a:t>Edit Master text</a:t>
            </a:r>
          </a:p>
        </p:txBody>
      </p:sp>
      <p:sp>
        <p:nvSpPr>
          <p:cNvPr id="31" name="Rectangle 30"/>
          <p:cNvSpPr/>
          <p:nvPr userDrawn="1"/>
        </p:nvSpPr>
        <p:spPr>
          <a:xfrm>
            <a:off x="6045878" y="2459855"/>
            <a:ext cx="5184322" cy="1788685"/>
          </a:xfrm>
          <a:prstGeom prst="rect">
            <a:avLst/>
          </a:prstGeom>
          <a:gradFill flip="none" rotWithShape="1">
            <a:gsLst>
              <a:gs pos="0">
                <a:srgbClr val="A6A8AB">
                  <a:shade val="30000"/>
                  <a:satMod val="115000"/>
                  <a:alpha val="33000"/>
                </a:srgbClr>
              </a:gs>
              <a:gs pos="50000">
                <a:srgbClr val="A6A8AB">
                  <a:shade val="67500"/>
                  <a:satMod val="115000"/>
                  <a:alpha val="64000"/>
                </a:srgbClr>
              </a:gs>
              <a:gs pos="100000">
                <a:srgbClr val="A6A8AB">
                  <a:shade val="100000"/>
                  <a:satMod val="115000"/>
                  <a:alpha val="24000"/>
                </a:srgbClr>
              </a:gs>
            </a:gsLst>
            <a:lin ang="18900000" scaled="1"/>
            <a:tileRect/>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17"/>
          <p:cNvSpPr>
            <a:spLocks noGrp="1"/>
          </p:cNvSpPr>
          <p:nvPr>
            <p:ph type="body" sz="quarter" idx="39"/>
          </p:nvPr>
        </p:nvSpPr>
        <p:spPr>
          <a:xfrm>
            <a:off x="6221636" y="3084169"/>
            <a:ext cx="4894263" cy="1047291"/>
          </a:xfrm>
          <a:prstGeom prst="rect">
            <a:avLst/>
          </a:prstGeom>
        </p:spPr>
        <p:txBody>
          <a:bodyPr>
            <a:normAutofit/>
          </a:bodyPr>
          <a:lstStyle>
            <a:lvl1pPr marL="0" indent="0" algn="l">
              <a:lnSpc>
                <a:spcPct val="120000"/>
              </a:lnSpc>
              <a:buNone/>
              <a:defRPr lang="en-US" sz="1800" kern="1200" spc="-50" baseline="0" dirty="0">
                <a:solidFill>
                  <a:schemeClr val="bg1"/>
                </a:solidFill>
                <a:latin typeface="+mn-lt"/>
                <a:ea typeface="+mn-ea"/>
                <a:cs typeface="+mn-cs"/>
              </a:defRPr>
            </a:lvl1pPr>
          </a:lstStyle>
          <a:p>
            <a:pPr marL="0" lvl="0" indent="0" algn="l" defTabSz="914400" rtl="0" eaLnBrk="1" latinLnBrk="0" hangingPunct="1">
              <a:lnSpc>
                <a:spcPct val="120000"/>
              </a:lnSpc>
              <a:spcBef>
                <a:spcPts val="1000"/>
              </a:spcBef>
              <a:buClr>
                <a:srgbClr val="DC3220"/>
              </a:buClr>
              <a:buSzPct val="80000"/>
              <a:buFontTx/>
              <a:buNone/>
            </a:pPr>
            <a:r>
              <a:rPr lang="en-US" dirty="0"/>
              <a:t>Edit Master text</a:t>
            </a:r>
          </a:p>
        </p:txBody>
      </p:sp>
      <p:sp>
        <p:nvSpPr>
          <p:cNvPr id="34" name="Rectangle 33"/>
          <p:cNvSpPr/>
          <p:nvPr userDrawn="1"/>
        </p:nvSpPr>
        <p:spPr>
          <a:xfrm>
            <a:off x="747255" y="4450629"/>
            <a:ext cx="5184322" cy="1788685"/>
          </a:xfrm>
          <a:prstGeom prst="rect">
            <a:avLst/>
          </a:prstGeom>
          <a:gradFill flip="none" rotWithShape="1">
            <a:gsLst>
              <a:gs pos="0">
                <a:srgbClr val="A6A8AB">
                  <a:shade val="30000"/>
                  <a:satMod val="115000"/>
                  <a:alpha val="33000"/>
                </a:srgbClr>
              </a:gs>
              <a:gs pos="50000">
                <a:srgbClr val="A6A8AB">
                  <a:shade val="67500"/>
                  <a:satMod val="115000"/>
                  <a:alpha val="64000"/>
                </a:srgbClr>
              </a:gs>
              <a:gs pos="100000">
                <a:srgbClr val="A6A8AB">
                  <a:shade val="100000"/>
                  <a:satMod val="115000"/>
                  <a:alpha val="24000"/>
                </a:srgbClr>
              </a:gs>
            </a:gsLst>
            <a:lin ang="18900000" scaled="1"/>
            <a:tileRect/>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17"/>
          <p:cNvSpPr>
            <a:spLocks noGrp="1"/>
          </p:cNvSpPr>
          <p:nvPr>
            <p:ph type="body" sz="quarter" idx="41"/>
          </p:nvPr>
        </p:nvSpPr>
        <p:spPr>
          <a:xfrm>
            <a:off x="923013" y="5074943"/>
            <a:ext cx="4894263" cy="1047291"/>
          </a:xfrm>
          <a:prstGeom prst="rect">
            <a:avLst/>
          </a:prstGeom>
        </p:spPr>
        <p:txBody>
          <a:bodyPr>
            <a:normAutofit/>
          </a:bodyPr>
          <a:lstStyle>
            <a:lvl1pPr marL="0" indent="0" algn="l">
              <a:lnSpc>
                <a:spcPct val="120000"/>
              </a:lnSpc>
              <a:buNone/>
              <a:defRPr lang="en-US" sz="1800" kern="1200" spc="-50" baseline="0" dirty="0">
                <a:solidFill>
                  <a:schemeClr val="bg1"/>
                </a:solidFill>
                <a:latin typeface="+mn-lt"/>
                <a:ea typeface="+mn-ea"/>
                <a:cs typeface="+mn-cs"/>
              </a:defRPr>
            </a:lvl1pPr>
          </a:lstStyle>
          <a:p>
            <a:pPr marL="0" lvl="0" indent="0" algn="l" defTabSz="914400" rtl="0" eaLnBrk="1" latinLnBrk="0" hangingPunct="1">
              <a:lnSpc>
                <a:spcPct val="120000"/>
              </a:lnSpc>
              <a:spcBef>
                <a:spcPts val="1000"/>
              </a:spcBef>
              <a:buClr>
                <a:srgbClr val="DC3220"/>
              </a:buClr>
              <a:buSzPct val="80000"/>
              <a:buFontTx/>
              <a:buNone/>
            </a:pPr>
            <a:r>
              <a:rPr lang="en-US" dirty="0"/>
              <a:t>Edit Master text</a:t>
            </a:r>
          </a:p>
        </p:txBody>
      </p:sp>
      <p:sp>
        <p:nvSpPr>
          <p:cNvPr id="37" name="Rectangle 36"/>
          <p:cNvSpPr/>
          <p:nvPr userDrawn="1"/>
        </p:nvSpPr>
        <p:spPr>
          <a:xfrm>
            <a:off x="6045878" y="4450629"/>
            <a:ext cx="5184322" cy="1788685"/>
          </a:xfrm>
          <a:prstGeom prst="rect">
            <a:avLst/>
          </a:prstGeom>
          <a:gradFill flip="none" rotWithShape="1">
            <a:gsLst>
              <a:gs pos="0">
                <a:srgbClr val="A6A8AB">
                  <a:shade val="30000"/>
                  <a:satMod val="115000"/>
                  <a:alpha val="33000"/>
                </a:srgbClr>
              </a:gs>
              <a:gs pos="50000">
                <a:srgbClr val="A6A8AB">
                  <a:shade val="67500"/>
                  <a:satMod val="115000"/>
                  <a:alpha val="64000"/>
                </a:srgbClr>
              </a:gs>
              <a:gs pos="100000">
                <a:srgbClr val="A6A8AB">
                  <a:shade val="100000"/>
                  <a:satMod val="115000"/>
                  <a:alpha val="24000"/>
                </a:srgbClr>
              </a:gs>
            </a:gsLst>
            <a:lin ang="18900000" scaled="1"/>
            <a:tileRect/>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17"/>
          <p:cNvSpPr>
            <a:spLocks noGrp="1"/>
          </p:cNvSpPr>
          <p:nvPr>
            <p:ph type="body" sz="quarter" idx="43"/>
          </p:nvPr>
        </p:nvSpPr>
        <p:spPr>
          <a:xfrm>
            <a:off x="6221636" y="5074943"/>
            <a:ext cx="4894263" cy="1047291"/>
          </a:xfrm>
          <a:prstGeom prst="rect">
            <a:avLst/>
          </a:prstGeom>
        </p:spPr>
        <p:txBody>
          <a:bodyPr>
            <a:normAutofit/>
          </a:bodyPr>
          <a:lstStyle>
            <a:lvl1pPr marL="0" indent="0" algn="l">
              <a:lnSpc>
                <a:spcPct val="120000"/>
              </a:lnSpc>
              <a:buNone/>
              <a:defRPr lang="en-US" sz="1800" kern="1200" spc="-50" baseline="0" dirty="0">
                <a:solidFill>
                  <a:schemeClr val="bg1"/>
                </a:solidFill>
                <a:latin typeface="+mn-lt"/>
                <a:ea typeface="+mn-ea"/>
                <a:cs typeface="+mn-cs"/>
              </a:defRPr>
            </a:lvl1pPr>
          </a:lstStyle>
          <a:p>
            <a:pPr marL="0" lvl="0" indent="0" algn="l" defTabSz="914400" rtl="0" eaLnBrk="1" latinLnBrk="0" hangingPunct="1">
              <a:lnSpc>
                <a:spcPct val="120000"/>
              </a:lnSpc>
              <a:spcBef>
                <a:spcPts val="1000"/>
              </a:spcBef>
              <a:buClr>
                <a:srgbClr val="DC3220"/>
              </a:buClr>
              <a:buSzPct val="80000"/>
              <a:buFontTx/>
              <a:buNone/>
            </a:pPr>
            <a:r>
              <a:rPr lang="en-US" dirty="0"/>
              <a:t>Edit Master text</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571" y="322689"/>
            <a:ext cx="1614443" cy="479374"/>
          </a:xfrm>
          <a:prstGeom prst="rect">
            <a:avLst/>
          </a:prstGeom>
        </p:spPr>
      </p:pic>
      <p:sp>
        <p:nvSpPr>
          <p:cNvPr id="17" name="Text Placeholder 14"/>
          <p:cNvSpPr>
            <a:spLocks noGrp="1"/>
          </p:cNvSpPr>
          <p:nvPr>
            <p:ph type="body" sz="quarter" idx="44"/>
          </p:nvPr>
        </p:nvSpPr>
        <p:spPr>
          <a:xfrm>
            <a:off x="6221636" y="2718282"/>
            <a:ext cx="4894262" cy="327596"/>
          </a:xfrm>
          <a:prstGeom prst="rect">
            <a:avLst/>
          </a:prstGeom>
        </p:spPr>
        <p:txBody>
          <a:bodyPr>
            <a:noAutofit/>
          </a:bodyPr>
          <a:lstStyle>
            <a:lvl1pPr marL="0" indent="0" algn="l">
              <a:buNone/>
              <a:defRPr sz="2400" b="1" cap="all" spc="0" baseline="0">
                <a:solidFill>
                  <a:srgbClr val="A6A8AB"/>
                </a:solidFill>
                <a:latin typeface="+mj-lt"/>
              </a:defRPr>
            </a:lvl1pPr>
            <a:lvl4pPr marL="1371600" indent="0">
              <a:buNone/>
              <a:defRPr/>
            </a:lvl4pPr>
          </a:lstStyle>
          <a:p>
            <a:pPr lvl="0"/>
            <a:r>
              <a:rPr lang="en-US" dirty="0"/>
              <a:t>Edit Master</a:t>
            </a:r>
          </a:p>
        </p:txBody>
      </p:sp>
      <p:sp>
        <p:nvSpPr>
          <p:cNvPr id="18" name="Text Placeholder 14"/>
          <p:cNvSpPr>
            <a:spLocks noGrp="1"/>
          </p:cNvSpPr>
          <p:nvPr>
            <p:ph type="body" sz="quarter" idx="45"/>
          </p:nvPr>
        </p:nvSpPr>
        <p:spPr>
          <a:xfrm>
            <a:off x="6221636" y="4700091"/>
            <a:ext cx="4894262" cy="327596"/>
          </a:xfrm>
          <a:prstGeom prst="rect">
            <a:avLst/>
          </a:prstGeom>
        </p:spPr>
        <p:txBody>
          <a:bodyPr>
            <a:noAutofit/>
          </a:bodyPr>
          <a:lstStyle>
            <a:lvl1pPr marL="0" indent="0" algn="l">
              <a:buNone/>
              <a:defRPr sz="2400" b="1" cap="all" spc="0" baseline="0">
                <a:solidFill>
                  <a:srgbClr val="A6A8AB"/>
                </a:solidFill>
                <a:latin typeface="+mj-lt"/>
              </a:defRPr>
            </a:lvl1pPr>
            <a:lvl4pPr marL="1371600" indent="0">
              <a:buNone/>
              <a:defRPr/>
            </a:lvl4pPr>
          </a:lstStyle>
          <a:p>
            <a:pPr lvl="0"/>
            <a:r>
              <a:rPr lang="en-US" dirty="0"/>
              <a:t>Edit Master</a:t>
            </a:r>
          </a:p>
        </p:txBody>
      </p:sp>
      <p:sp>
        <p:nvSpPr>
          <p:cNvPr id="19" name="Text Placeholder 14"/>
          <p:cNvSpPr>
            <a:spLocks noGrp="1"/>
          </p:cNvSpPr>
          <p:nvPr>
            <p:ph type="body" sz="quarter" idx="46"/>
          </p:nvPr>
        </p:nvSpPr>
        <p:spPr>
          <a:xfrm>
            <a:off x="923014" y="4700091"/>
            <a:ext cx="4894262" cy="327596"/>
          </a:xfrm>
          <a:prstGeom prst="rect">
            <a:avLst/>
          </a:prstGeom>
        </p:spPr>
        <p:txBody>
          <a:bodyPr>
            <a:noAutofit/>
          </a:bodyPr>
          <a:lstStyle>
            <a:lvl1pPr marL="0" indent="0" algn="l">
              <a:buNone/>
              <a:defRPr sz="2400" b="1" cap="all" spc="0" baseline="0">
                <a:solidFill>
                  <a:srgbClr val="A6A8AB"/>
                </a:solidFill>
                <a:latin typeface="+mj-lt"/>
              </a:defRPr>
            </a:lvl1pPr>
            <a:lvl4pPr marL="1371600" indent="0">
              <a:buNone/>
              <a:defRPr/>
            </a:lvl4pPr>
          </a:lstStyle>
          <a:p>
            <a:pPr lvl="0"/>
            <a:r>
              <a:rPr lang="en-US" dirty="0"/>
              <a:t>Edit Master</a:t>
            </a:r>
          </a:p>
        </p:txBody>
      </p:sp>
    </p:spTree>
    <p:extLst>
      <p:ext uri="{BB962C8B-B14F-4D97-AF65-F5344CB8AC3E}">
        <p14:creationId xmlns:p14="http://schemas.microsoft.com/office/powerpoint/2010/main" val="187273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2847473"/>
            <a:ext cx="4959350" cy="2085449"/>
          </a:xfrm>
          <a:prstGeom prst="rect">
            <a:avLst/>
          </a:prstGeom>
        </p:spPr>
        <p:txBody>
          <a:bodyPr anchor="b">
            <a:normAutofit/>
          </a:bodyPr>
          <a:lstStyle>
            <a:lvl1pPr>
              <a:defRPr sz="40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999823"/>
            <a:ext cx="10515600" cy="1143590"/>
          </a:xfrm>
          <a:prstGeom prst="rect">
            <a:avLst/>
          </a:prstGeom>
        </p:spPr>
        <p:txBody>
          <a:bodyPr/>
          <a:lstStyle>
            <a:lvl1pPr marL="0" indent="0">
              <a:buNone/>
              <a:defRPr sz="2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7830" y="617888"/>
            <a:ext cx="2622088" cy="187814"/>
          </a:xfrm>
          <a:prstGeom prst="rect">
            <a:avLst/>
          </a:prstGeom>
        </p:spPr>
      </p:pic>
    </p:spTree>
    <p:extLst>
      <p:ext uri="{BB962C8B-B14F-4D97-AF65-F5344CB8AC3E}">
        <p14:creationId xmlns:p14="http://schemas.microsoft.com/office/powerpoint/2010/main" val="329721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on colour">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64398"/>
            <a:ext cx="12192000" cy="3393602"/>
          </a:xfrm>
          <a:prstGeom prst="rect">
            <a:avLst/>
          </a:prstGeom>
        </p:spPr>
      </p:pic>
      <p:sp>
        <p:nvSpPr>
          <p:cNvPr id="11" name="Rectangle 10"/>
          <p:cNvSpPr/>
          <p:nvPr userDrawn="1"/>
        </p:nvSpPr>
        <p:spPr>
          <a:xfrm>
            <a:off x="473527" y="2473947"/>
            <a:ext cx="3600450" cy="3917228"/>
          </a:xfrm>
          <a:prstGeom prst="rect">
            <a:avLst/>
          </a:prstGeom>
          <a:gradFill flip="none" rotWithShape="1">
            <a:gsLst>
              <a:gs pos="0">
                <a:schemeClr val="bg1">
                  <a:shade val="30000"/>
                  <a:satMod val="115000"/>
                  <a:alpha val="80000"/>
                </a:schemeClr>
              </a:gs>
              <a:gs pos="50000">
                <a:schemeClr val="bg1">
                  <a:shade val="67500"/>
                  <a:satMod val="115000"/>
                  <a:alpha val="90000"/>
                </a:schemeClr>
              </a:gs>
              <a:gs pos="100000">
                <a:schemeClr val="bg1">
                  <a:shade val="100000"/>
                  <a:satMod val="115000"/>
                  <a:alpha val="7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534637" y="1520216"/>
            <a:ext cx="11251872" cy="749347"/>
          </a:xfrm>
          <a:prstGeom prst="rect">
            <a:avLst/>
          </a:prstGeom>
        </p:spPr>
        <p:txBody>
          <a:bodyPr>
            <a:normAutofit/>
          </a:bodyPr>
          <a:lstStyle>
            <a:lvl1pPr algn="ctr">
              <a:defRPr sz="3200" b="1" baseline="0">
                <a:solidFill>
                  <a:srgbClr val="DE1E37"/>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Content Placeholder 7"/>
          <p:cNvSpPr>
            <a:spLocks noGrp="1"/>
          </p:cNvSpPr>
          <p:nvPr>
            <p:ph sz="quarter" idx="13"/>
          </p:nvPr>
        </p:nvSpPr>
        <p:spPr>
          <a:xfrm>
            <a:off x="583622" y="3725316"/>
            <a:ext cx="3367134" cy="2359479"/>
          </a:xfrm>
        </p:spPr>
        <p:txBody>
          <a:bodyPr>
            <a:normAutofit/>
          </a:bodyPr>
          <a:lstStyle>
            <a:lvl1pPr marL="0" indent="0" algn="ctr">
              <a:lnSpc>
                <a:spcPct val="120000"/>
              </a:lnSpc>
              <a:buNone/>
              <a:defRPr sz="1600" spc="-50" baseline="0"/>
            </a:lvl1pPr>
          </a:lstStyle>
          <a:p>
            <a:pPr lvl="0"/>
            <a:r>
              <a:rPr lang="en-US" dirty="0"/>
              <a:t>Edit Master text styles</a:t>
            </a:r>
          </a:p>
        </p:txBody>
      </p:sp>
      <p:sp>
        <p:nvSpPr>
          <p:cNvPr id="13" name="Text Placeholder 14"/>
          <p:cNvSpPr>
            <a:spLocks noGrp="1"/>
          </p:cNvSpPr>
          <p:nvPr>
            <p:ph type="body" sz="quarter" idx="40"/>
          </p:nvPr>
        </p:nvSpPr>
        <p:spPr>
          <a:xfrm>
            <a:off x="583622" y="2833775"/>
            <a:ext cx="3367134" cy="327596"/>
          </a:xfrm>
          <a:prstGeom prst="rect">
            <a:avLst/>
          </a:prstGeom>
        </p:spPr>
        <p:txBody>
          <a:bodyPr/>
          <a:lstStyle>
            <a:lvl1pPr marL="342900" indent="-342900" algn="ctr">
              <a:buFontTx/>
              <a:buBlip>
                <a:blip r:embed="rId3"/>
              </a:buBlip>
              <a:defRPr sz="2000" b="1" cap="all" spc="0" baseline="0">
                <a:solidFill>
                  <a:srgbClr val="5D5D65"/>
                </a:solidFill>
                <a:latin typeface="+mj-lt"/>
              </a:defRPr>
            </a:lvl1pPr>
            <a:lvl4pPr marL="1371600" indent="0">
              <a:buNone/>
              <a:defRPr/>
            </a:lvl4pPr>
          </a:lstStyle>
          <a:p>
            <a:pPr lvl="0"/>
            <a:r>
              <a:rPr lang="en-US" dirty="0"/>
              <a:t>Edit Master</a:t>
            </a:r>
          </a:p>
        </p:txBody>
      </p:sp>
      <p:sp>
        <p:nvSpPr>
          <p:cNvPr id="30" name="Rectangle 29"/>
          <p:cNvSpPr/>
          <p:nvPr userDrawn="1"/>
        </p:nvSpPr>
        <p:spPr>
          <a:xfrm>
            <a:off x="4336641" y="2473947"/>
            <a:ext cx="3600450" cy="3917228"/>
          </a:xfrm>
          <a:prstGeom prst="rect">
            <a:avLst/>
          </a:prstGeom>
          <a:gradFill flip="none" rotWithShape="1">
            <a:gsLst>
              <a:gs pos="0">
                <a:schemeClr val="bg1">
                  <a:shade val="30000"/>
                  <a:satMod val="115000"/>
                  <a:alpha val="80000"/>
                </a:schemeClr>
              </a:gs>
              <a:gs pos="50000">
                <a:schemeClr val="bg1">
                  <a:shade val="67500"/>
                  <a:satMod val="115000"/>
                  <a:alpha val="90000"/>
                </a:schemeClr>
              </a:gs>
              <a:gs pos="100000">
                <a:schemeClr val="bg1">
                  <a:shade val="100000"/>
                  <a:satMod val="115000"/>
                  <a:alpha val="7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7"/>
          <p:cNvSpPr>
            <a:spLocks noGrp="1"/>
          </p:cNvSpPr>
          <p:nvPr>
            <p:ph sz="quarter" idx="45"/>
          </p:nvPr>
        </p:nvSpPr>
        <p:spPr>
          <a:xfrm>
            <a:off x="4446736" y="3725316"/>
            <a:ext cx="3367134" cy="2359479"/>
          </a:xfrm>
        </p:spPr>
        <p:txBody>
          <a:bodyPr>
            <a:normAutofit/>
          </a:bodyPr>
          <a:lstStyle>
            <a:lvl1pPr marL="0" indent="0" algn="ctr">
              <a:lnSpc>
                <a:spcPct val="120000"/>
              </a:lnSpc>
              <a:buNone/>
              <a:defRPr sz="1600" spc="-50" baseline="0"/>
            </a:lvl1pPr>
          </a:lstStyle>
          <a:p>
            <a:pPr lvl="0"/>
            <a:r>
              <a:rPr lang="en-US" dirty="0"/>
              <a:t>Edit Master text styles</a:t>
            </a:r>
          </a:p>
        </p:txBody>
      </p:sp>
      <p:sp>
        <p:nvSpPr>
          <p:cNvPr id="34" name="Rectangle 33"/>
          <p:cNvSpPr/>
          <p:nvPr userDrawn="1"/>
        </p:nvSpPr>
        <p:spPr>
          <a:xfrm>
            <a:off x="8186059" y="2473947"/>
            <a:ext cx="3600450" cy="3917228"/>
          </a:xfrm>
          <a:prstGeom prst="rect">
            <a:avLst/>
          </a:prstGeom>
          <a:gradFill flip="none" rotWithShape="1">
            <a:gsLst>
              <a:gs pos="0">
                <a:schemeClr val="bg1">
                  <a:shade val="30000"/>
                  <a:satMod val="115000"/>
                  <a:alpha val="80000"/>
                </a:schemeClr>
              </a:gs>
              <a:gs pos="50000">
                <a:schemeClr val="bg1">
                  <a:shade val="67500"/>
                  <a:satMod val="115000"/>
                  <a:alpha val="90000"/>
                </a:schemeClr>
              </a:gs>
              <a:gs pos="100000">
                <a:schemeClr val="bg1">
                  <a:shade val="100000"/>
                  <a:satMod val="115000"/>
                  <a:alpha val="7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ontent Placeholder 7"/>
          <p:cNvSpPr>
            <a:spLocks noGrp="1"/>
          </p:cNvSpPr>
          <p:nvPr>
            <p:ph sz="quarter" idx="47"/>
          </p:nvPr>
        </p:nvSpPr>
        <p:spPr>
          <a:xfrm>
            <a:off x="8296154" y="3725316"/>
            <a:ext cx="3367134" cy="2359479"/>
          </a:xfrm>
        </p:spPr>
        <p:txBody>
          <a:bodyPr>
            <a:normAutofit/>
          </a:bodyPr>
          <a:lstStyle>
            <a:lvl1pPr marL="0" indent="0" algn="ctr">
              <a:lnSpc>
                <a:spcPct val="120000"/>
              </a:lnSpc>
              <a:buNone/>
              <a:defRPr sz="1600" spc="-50" baseline="0"/>
            </a:lvl1pPr>
          </a:lstStyle>
          <a:p>
            <a:pPr lvl="0"/>
            <a:r>
              <a:rPr lang="en-US" dirty="0"/>
              <a:t>Edit Master text styles</a:t>
            </a:r>
          </a:p>
        </p:txBody>
      </p:sp>
      <p:sp>
        <p:nvSpPr>
          <p:cNvPr id="39" name="Text Placeholder 14"/>
          <p:cNvSpPr>
            <a:spLocks noGrp="1"/>
          </p:cNvSpPr>
          <p:nvPr>
            <p:ph type="body" sz="quarter" idx="49"/>
          </p:nvPr>
        </p:nvSpPr>
        <p:spPr>
          <a:xfrm>
            <a:off x="4477006" y="2833775"/>
            <a:ext cx="3367134" cy="327596"/>
          </a:xfrm>
          <a:prstGeom prst="rect">
            <a:avLst/>
          </a:prstGeom>
        </p:spPr>
        <p:txBody>
          <a:bodyPr/>
          <a:lstStyle>
            <a:lvl1pPr marL="342900" indent="-342900" algn="ctr">
              <a:buFontTx/>
              <a:buBlip>
                <a:blip r:embed="rId3"/>
              </a:buBlip>
              <a:defRPr sz="2000" b="1" cap="all" spc="0" baseline="0">
                <a:solidFill>
                  <a:srgbClr val="5D5D65"/>
                </a:solidFill>
                <a:latin typeface="+mj-lt"/>
              </a:defRPr>
            </a:lvl1pPr>
            <a:lvl4pPr marL="1371600" indent="0">
              <a:buNone/>
              <a:defRPr/>
            </a:lvl4pPr>
          </a:lstStyle>
          <a:p>
            <a:pPr lvl="0"/>
            <a:r>
              <a:rPr lang="en-US" dirty="0"/>
              <a:t>Edit Master</a:t>
            </a:r>
          </a:p>
        </p:txBody>
      </p:sp>
      <p:sp>
        <p:nvSpPr>
          <p:cNvPr id="41" name="Text Placeholder 14"/>
          <p:cNvSpPr>
            <a:spLocks noGrp="1"/>
          </p:cNvSpPr>
          <p:nvPr>
            <p:ph type="body" sz="quarter" idx="50"/>
          </p:nvPr>
        </p:nvSpPr>
        <p:spPr>
          <a:xfrm>
            <a:off x="8296154" y="2833775"/>
            <a:ext cx="3367134" cy="327596"/>
          </a:xfrm>
          <a:prstGeom prst="rect">
            <a:avLst/>
          </a:prstGeom>
        </p:spPr>
        <p:txBody>
          <a:bodyPr/>
          <a:lstStyle>
            <a:lvl1pPr marL="342900" indent="-342900" algn="ctr">
              <a:buFontTx/>
              <a:buBlip>
                <a:blip r:embed="rId3"/>
              </a:buBlip>
              <a:defRPr sz="2000" b="1" cap="all" spc="0" baseline="0">
                <a:solidFill>
                  <a:srgbClr val="5D5D65"/>
                </a:solidFill>
                <a:latin typeface="+mj-lt"/>
              </a:defRPr>
            </a:lvl1pPr>
            <a:lvl4pPr marL="1371600" indent="0">
              <a:buNone/>
              <a:defRPr/>
            </a:lvl4pPr>
          </a:lstStyle>
          <a:p>
            <a:pPr lvl="0"/>
            <a:r>
              <a:rPr lang="en-US" dirty="0"/>
              <a:t>Edit Master</a:t>
            </a:r>
          </a:p>
        </p:txBody>
      </p:sp>
    </p:spTree>
    <p:extLst>
      <p:ext uri="{BB962C8B-B14F-4D97-AF65-F5344CB8AC3E}">
        <p14:creationId xmlns:p14="http://schemas.microsoft.com/office/powerpoint/2010/main" val="324798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Our Team">
    <p:spTree>
      <p:nvGrpSpPr>
        <p:cNvPr id="1" name=""/>
        <p:cNvGrpSpPr/>
        <p:nvPr/>
      </p:nvGrpSpPr>
      <p:grpSpPr>
        <a:xfrm>
          <a:off x="0" y="0"/>
          <a:ext cx="0" cy="0"/>
          <a:chOff x="0" y="0"/>
          <a:chExt cx="0" cy="0"/>
        </a:xfrm>
      </p:grpSpPr>
      <p:pic>
        <p:nvPicPr>
          <p:cNvPr id="25" name="Picture 24"/>
          <p:cNvPicPr>
            <a:picLocks noChangeAspect="1"/>
          </p:cNvPicPr>
          <p:nvPr userDrawn="1"/>
        </p:nvPicPr>
        <p:blipFill rotWithShape="1">
          <a:blip r:embed="rId2">
            <a:extLst>
              <a:ext uri="{28A0092B-C50C-407E-A947-70E740481C1C}">
                <a14:useLocalDpi xmlns:a14="http://schemas.microsoft.com/office/drawing/2010/main" val="0"/>
              </a:ext>
            </a:extLst>
          </a:blip>
          <a:srcRect l="2187" t="6249" r="3554" b="5792"/>
          <a:stretch/>
        </p:blipFill>
        <p:spPr>
          <a:xfrm>
            <a:off x="0" y="3446956"/>
            <a:ext cx="12192000" cy="3411044"/>
          </a:xfrm>
          <a:prstGeom prst="rect">
            <a:avLst/>
          </a:prstGeom>
        </p:spPr>
      </p:pic>
      <p:sp>
        <p:nvSpPr>
          <p:cNvPr id="3" name="Date Placeholder 2"/>
          <p:cNvSpPr>
            <a:spLocks noGrp="1"/>
          </p:cNvSpPr>
          <p:nvPr>
            <p:ph type="dt" sz="half" idx="10"/>
          </p:nvPr>
        </p:nvSpPr>
        <p:spPr/>
        <p:txBody>
          <a:bodyPr/>
          <a:lstStyle/>
          <a:p>
            <a:fld id="{AEEE57E4-9E18-4491-8748-18C9ED9EDF86}" type="datetimeFigureOut">
              <a:rPr lang="en-US" smtClean="0"/>
              <a:pPr/>
              <a:t>10/26/17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A00117-8613-4583-B7C8-5919512F7D23}" type="slidenum">
              <a:rPr lang="en-US" smtClean="0"/>
              <a:t>‹#›</a:t>
            </a:fld>
            <a:endParaRPr lang="en-US" dirty="0"/>
          </a:p>
        </p:txBody>
      </p:sp>
      <p:sp>
        <p:nvSpPr>
          <p:cNvPr id="27" name="Text Placeholder 26"/>
          <p:cNvSpPr>
            <a:spLocks noGrp="1"/>
          </p:cNvSpPr>
          <p:nvPr>
            <p:ph type="body" sz="quarter" idx="22"/>
          </p:nvPr>
        </p:nvSpPr>
        <p:spPr>
          <a:xfrm>
            <a:off x="1506270" y="1437884"/>
            <a:ext cx="8406358" cy="466344"/>
          </a:xfrm>
          <a:prstGeom prst="rect">
            <a:avLst/>
          </a:prstGeom>
        </p:spPr>
        <p:txBody>
          <a:bodyPr>
            <a:noAutofit/>
          </a:bodyPr>
          <a:lstStyle>
            <a:lvl1pPr marL="0" indent="0" algn="ctr">
              <a:buNone/>
              <a:defRPr sz="3200" b="1" baseline="0">
                <a:solidFill>
                  <a:srgbClr val="DE1E37"/>
                </a:solidFill>
                <a:latin typeface="+mj-lt"/>
              </a:defRPr>
            </a:lvl1pPr>
          </a:lstStyle>
          <a:p>
            <a:pPr lvl="0"/>
            <a:r>
              <a:rPr lang="en-US" dirty="0"/>
              <a:t>Edit Master text styles</a:t>
            </a:r>
          </a:p>
        </p:txBody>
      </p:sp>
    </p:spTree>
    <p:extLst>
      <p:ext uri="{BB962C8B-B14F-4D97-AF65-F5344CB8AC3E}">
        <p14:creationId xmlns:p14="http://schemas.microsoft.com/office/powerpoint/2010/main" val="215986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Image: 2 Image Layout with Caption">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 y="4502516"/>
            <a:ext cx="6093912" cy="2381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Rectangle 2"/>
          <p:cNvSpPr/>
          <p:nvPr userDrawn="1"/>
        </p:nvSpPr>
        <p:spPr>
          <a:xfrm>
            <a:off x="6093910" y="4502516"/>
            <a:ext cx="6093912" cy="2381139"/>
          </a:xfrm>
          <a:prstGeom prst="rect">
            <a:avLst/>
          </a:prstGeom>
          <a:solidFill>
            <a:srgbClr val="5D5C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Picture Placeholder 4"/>
          <p:cNvSpPr>
            <a:spLocks noGrp="1"/>
          </p:cNvSpPr>
          <p:nvPr>
            <p:ph type="pic" sz="quarter" idx="10"/>
          </p:nvPr>
        </p:nvSpPr>
        <p:spPr>
          <a:xfrm>
            <a:off x="0" y="0"/>
            <a:ext cx="6093909" cy="4502150"/>
          </a:xfrm>
        </p:spPr>
        <p:txBody>
          <a:bodyPr/>
          <a:lstStyle/>
          <a:p>
            <a:endParaRPr lang="en-US"/>
          </a:p>
        </p:txBody>
      </p:sp>
      <p:sp>
        <p:nvSpPr>
          <p:cNvPr id="6" name="Picture Placeholder 4"/>
          <p:cNvSpPr>
            <a:spLocks noGrp="1"/>
          </p:cNvSpPr>
          <p:nvPr>
            <p:ph type="pic" sz="quarter" idx="11"/>
          </p:nvPr>
        </p:nvSpPr>
        <p:spPr>
          <a:xfrm>
            <a:off x="6093913" y="0"/>
            <a:ext cx="6093909" cy="4502150"/>
          </a:xfrm>
        </p:spPr>
        <p:txBody>
          <a:bodyPr/>
          <a:lstStyle/>
          <a:p>
            <a:endParaRPr lang="en-US"/>
          </a:p>
        </p:txBody>
      </p:sp>
      <p:sp>
        <p:nvSpPr>
          <p:cNvPr id="12" name="Text Placeholder 11"/>
          <p:cNvSpPr>
            <a:spLocks noGrp="1"/>
          </p:cNvSpPr>
          <p:nvPr>
            <p:ph type="body" sz="quarter" idx="12"/>
          </p:nvPr>
        </p:nvSpPr>
        <p:spPr>
          <a:xfrm>
            <a:off x="341313" y="5144309"/>
            <a:ext cx="5324475" cy="1240616"/>
          </a:xfrm>
        </p:spPr>
        <p:txBody>
          <a:bodyPr>
            <a:normAutofit/>
          </a:bodyPr>
          <a:lstStyle>
            <a:lvl1pPr marL="0" indent="0">
              <a:buNone/>
              <a:defRPr sz="3200" b="0">
                <a:solidFill>
                  <a:schemeClr val="bg1"/>
                </a:solidFill>
              </a:defRPr>
            </a:lvl1pPr>
          </a:lstStyle>
          <a:p>
            <a:pPr lvl="0"/>
            <a:r>
              <a:rPr lang="en-US" dirty="0"/>
              <a:t>Edit Master text styles</a:t>
            </a:r>
          </a:p>
        </p:txBody>
      </p:sp>
      <p:sp>
        <p:nvSpPr>
          <p:cNvPr id="16" name="Text Placeholder 15"/>
          <p:cNvSpPr>
            <a:spLocks noGrp="1"/>
          </p:cNvSpPr>
          <p:nvPr>
            <p:ph type="body" sz="quarter" idx="13"/>
          </p:nvPr>
        </p:nvSpPr>
        <p:spPr>
          <a:xfrm>
            <a:off x="6356350" y="5145088"/>
            <a:ext cx="5594350" cy="1239837"/>
          </a:xfrm>
        </p:spPr>
        <p:txBody>
          <a:bodyPr/>
          <a:lstStyle>
            <a:lvl1pPr marL="0" indent="0">
              <a:buFontTx/>
              <a:buNone/>
              <a:defRPr sz="32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318207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6087" y="1613660"/>
            <a:ext cx="4580964" cy="1173083"/>
          </a:xfrm>
        </p:spPr>
        <p:txBody>
          <a:bodyPr/>
          <a:lstStyle/>
          <a:p>
            <a:r>
              <a:rPr lang="en-US"/>
              <a:t>Click to edit Master title style</a:t>
            </a:r>
          </a:p>
        </p:txBody>
      </p:sp>
      <p:sp>
        <p:nvSpPr>
          <p:cNvPr id="6" name="Rectangle 5"/>
          <p:cNvSpPr/>
          <p:nvPr userDrawn="1"/>
        </p:nvSpPr>
        <p:spPr>
          <a:xfrm>
            <a:off x="6098088" y="0"/>
            <a:ext cx="6093912"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endParaRPr>
          </a:p>
        </p:txBody>
      </p:sp>
      <p:sp>
        <p:nvSpPr>
          <p:cNvPr id="8" name="Text Placeholder 14"/>
          <p:cNvSpPr>
            <a:spLocks noGrp="1"/>
          </p:cNvSpPr>
          <p:nvPr>
            <p:ph type="body" sz="quarter" idx="16" hasCustomPrompt="1"/>
          </p:nvPr>
        </p:nvSpPr>
        <p:spPr>
          <a:xfrm>
            <a:off x="876087" y="4833782"/>
            <a:ext cx="4664100" cy="356427"/>
          </a:xfrm>
          <a:prstGeom prst="rect">
            <a:avLst/>
          </a:prstGeom>
        </p:spPr>
        <p:txBody>
          <a:bodyPr/>
          <a:lstStyle>
            <a:lvl1pPr marL="0" indent="0" algn="l">
              <a:buNone/>
              <a:defRPr sz="2000" b="1" spc="-50" baseline="0">
                <a:solidFill>
                  <a:srgbClr val="5D5D65"/>
                </a:solidFill>
                <a:latin typeface="+mj-lt"/>
              </a:defRPr>
            </a:lvl1pPr>
            <a:lvl4pPr marL="1371600" indent="0">
              <a:buNone/>
              <a:defRPr/>
            </a:lvl4pPr>
          </a:lstStyle>
          <a:p>
            <a:pPr lvl="0"/>
            <a:r>
              <a:rPr lang="en-US" dirty="0"/>
              <a:t>Sub Head</a:t>
            </a:r>
          </a:p>
        </p:txBody>
      </p:sp>
      <p:sp>
        <p:nvSpPr>
          <p:cNvPr id="9" name="Text Placeholder 17"/>
          <p:cNvSpPr>
            <a:spLocks noGrp="1"/>
          </p:cNvSpPr>
          <p:nvPr>
            <p:ph type="body" sz="quarter" idx="17"/>
          </p:nvPr>
        </p:nvSpPr>
        <p:spPr>
          <a:xfrm>
            <a:off x="876086" y="5225712"/>
            <a:ext cx="4664101" cy="1305775"/>
          </a:xfrm>
          <a:prstGeom prst="rect">
            <a:avLst/>
          </a:prstGeom>
        </p:spPr>
        <p:txBody>
          <a:bodyPr>
            <a:normAutofit/>
          </a:bodyPr>
          <a:lstStyle>
            <a:lvl1pPr marL="0" indent="0" algn="l">
              <a:buNone/>
              <a:defRPr sz="2000" spc="-50" baseline="0">
                <a:solidFill>
                  <a:schemeClr val="bg1">
                    <a:lumMod val="85000"/>
                  </a:schemeClr>
                </a:solidFill>
                <a:latin typeface="+mn-lt"/>
              </a:defRPr>
            </a:lvl1pPr>
          </a:lstStyle>
          <a:p>
            <a:pPr lvl="0"/>
            <a:r>
              <a:rPr lang="en-US" dirty="0"/>
              <a:t>Edit Master text</a:t>
            </a:r>
          </a:p>
        </p:txBody>
      </p:sp>
      <p:sp>
        <p:nvSpPr>
          <p:cNvPr id="10" name="Text Placeholder 14"/>
          <p:cNvSpPr>
            <a:spLocks noGrp="1"/>
          </p:cNvSpPr>
          <p:nvPr>
            <p:ph type="body" sz="quarter" idx="18" hasCustomPrompt="1"/>
          </p:nvPr>
        </p:nvSpPr>
        <p:spPr>
          <a:xfrm>
            <a:off x="6679038" y="1613660"/>
            <a:ext cx="5111496" cy="356783"/>
          </a:xfrm>
          <a:prstGeom prst="rect">
            <a:avLst/>
          </a:prstGeom>
        </p:spPr>
        <p:txBody>
          <a:bodyPr/>
          <a:lstStyle>
            <a:lvl1pPr marL="0" indent="0" algn="l">
              <a:buNone/>
              <a:defRPr sz="2000" b="1" spc="-50" baseline="0">
                <a:solidFill>
                  <a:schemeClr val="bg1"/>
                </a:solidFill>
                <a:latin typeface="+mj-lt"/>
              </a:defRPr>
            </a:lvl1pPr>
            <a:lvl4pPr marL="1371600" indent="0">
              <a:buNone/>
              <a:defRPr/>
            </a:lvl4pPr>
          </a:lstStyle>
          <a:p>
            <a:pPr lvl="0"/>
            <a:r>
              <a:rPr lang="en-US" dirty="0"/>
              <a:t>SIDEBAR TITLE</a:t>
            </a:r>
          </a:p>
        </p:txBody>
      </p:sp>
      <p:sp>
        <p:nvSpPr>
          <p:cNvPr id="11" name="Text Placeholder 17"/>
          <p:cNvSpPr>
            <a:spLocks noGrp="1"/>
          </p:cNvSpPr>
          <p:nvPr>
            <p:ph type="body" sz="quarter" idx="19"/>
          </p:nvPr>
        </p:nvSpPr>
        <p:spPr>
          <a:xfrm>
            <a:off x="876086" y="2857368"/>
            <a:ext cx="4580965" cy="1464261"/>
          </a:xfrm>
          <a:prstGeom prst="rect">
            <a:avLst/>
          </a:prstGeom>
        </p:spPr>
        <p:txBody>
          <a:bodyPr>
            <a:normAutofit/>
          </a:bodyPr>
          <a:lstStyle>
            <a:lvl1pPr marL="0" indent="0" algn="l">
              <a:buNone/>
              <a:defRPr sz="2400" spc="-50" baseline="0">
                <a:solidFill>
                  <a:schemeClr val="bg1">
                    <a:lumMod val="85000"/>
                  </a:schemeClr>
                </a:solidFill>
                <a:latin typeface="+mn-lt"/>
              </a:defRPr>
            </a:lvl1pPr>
          </a:lstStyle>
          <a:p>
            <a:pPr lvl="0"/>
            <a:r>
              <a:rPr lang="en-US" dirty="0"/>
              <a:t>Edit Master text</a:t>
            </a:r>
          </a:p>
        </p:txBody>
      </p:sp>
      <p:sp>
        <p:nvSpPr>
          <p:cNvPr id="12" name="Text Placeholder 17"/>
          <p:cNvSpPr>
            <a:spLocks noGrp="1"/>
          </p:cNvSpPr>
          <p:nvPr>
            <p:ph type="body" sz="quarter" idx="20" hasCustomPrompt="1"/>
          </p:nvPr>
        </p:nvSpPr>
        <p:spPr>
          <a:xfrm>
            <a:off x="6678198" y="2017744"/>
            <a:ext cx="5112336" cy="1305775"/>
          </a:xfrm>
          <a:prstGeom prst="rect">
            <a:avLst/>
          </a:prstGeom>
        </p:spPr>
        <p:txBody>
          <a:bodyPr>
            <a:normAutofit/>
          </a:bodyPr>
          <a:lstStyle>
            <a:lvl1pPr marL="0" indent="0" algn="l">
              <a:buNone/>
              <a:defRPr sz="1600" spc="-50" baseline="0">
                <a:solidFill>
                  <a:schemeClr val="bg1"/>
                </a:solidFill>
                <a:latin typeface="+mn-lt"/>
              </a:defRPr>
            </a:lvl1pPr>
          </a:lstStyle>
          <a:p>
            <a:pPr lvl="0"/>
            <a:r>
              <a:rPr lang="en-US" dirty="0"/>
              <a:t>EDIT MASTER TEXT</a:t>
            </a:r>
          </a:p>
        </p:txBody>
      </p:sp>
      <p:sp>
        <p:nvSpPr>
          <p:cNvPr id="13" name="Text Placeholder 14"/>
          <p:cNvSpPr>
            <a:spLocks noGrp="1"/>
          </p:cNvSpPr>
          <p:nvPr>
            <p:ph type="body" sz="quarter" idx="21" hasCustomPrompt="1"/>
          </p:nvPr>
        </p:nvSpPr>
        <p:spPr>
          <a:xfrm>
            <a:off x="9111342" y="4105345"/>
            <a:ext cx="2679192" cy="423111"/>
          </a:xfrm>
          <a:prstGeom prst="rect">
            <a:avLst/>
          </a:prstGeom>
        </p:spPr>
        <p:txBody>
          <a:bodyPr/>
          <a:lstStyle>
            <a:lvl1pPr marL="0" indent="0" algn="l">
              <a:buNone/>
              <a:defRPr sz="2000" b="0" spc="-50" baseline="0">
                <a:solidFill>
                  <a:schemeClr val="bg1"/>
                </a:solidFill>
                <a:latin typeface="+mj-lt"/>
              </a:defRPr>
            </a:lvl1pPr>
            <a:lvl4pPr marL="1371600" indent="0">
              <a:buNone/>
              <a:defRPr/>
            </a:lvl4pPr>
          </a:lstStyle>
          <a:p>
            <a:pPr lvl="0"/>
            <a:r>
              <a:rPr lang="en-US" dirty="0"/>
              <a:t>SIDEBAR SUB HEAD</a:t>
            </a:r>
          </a:p>
        </p:txBody>
      </p:sp>
      <p:sp>
        <p:nvSpPr>
          <p:cNvPr id="14" name="Text Placeholder 17"/>
          <p:cNvSpPr>
            <a:spLocks noGrp="1"/>
          </p:cNvSpPr>
          <p:nvPr>
            <p:ph type="body" sz="quarter" idx="22" hasCustomPrompt="1"/>
          </p:nvPr>
        </p:nvSpPr>
        <p:spPr>
          <a:xfrm>
            <a:off x="9111342" y="4528456"/>
            <a:ext cx="2677246" cy="1305775"/>
          </a:xfrm>
          <a:prstGeom prst="rect">
            <a:avLst/>
          </a:prstGeom>
        </p:spPr>
        <p:txBody>
          <a:bodyPr>
            <a:normAutofit/>
          </a:bodyPr>
          <a:lstStyle>
            <a:lvl1pPr marL="285750" indent="-285750" algn="l">
              <a:buClr>
                <a:schemeClr val="bg1"/>
              </a:buClr>
              <a:buFont typeface="Arial" panose="020B0604020202020204" pitchFamily="34" charset="0"/>
              <a:buChar char="•"/>
              <a:defRPr sz="1400" spc="-50" baseline="0">
                <a:solidFill>
                  <a:schemeClr val="bg1"/>
                </a:solidFill>
                <a:latin typeface="+mn-lt"/>
              </a:defRPr>
            </a:lvl1pPr>
          </a:lstStyle>
          <a:p>
            <a:pPr lvl="0"/>
            <a:r>
              <a:rPr lang="en-US" dirty="0"/>
              <a:t>Edit master text</a:t>
            </a:r>
          </a:p>
        </p:txBody>
      </p:sp>
      <p:sp>
        <p:nvSpPr>
          <p:cNvPr id="16" name="Picture Placeholder 15"/>
          <p:cNvSpPr>
            <a:spLocks noGrp="1"/>
          </p:cNvSpPr>
          <p:nvPr>
            <p:ph type="pic" sz="quarter" idx="23"/>
          </p:nvPr>
        </p:nvSpPr>
        <p:spPr>
          <a:xfrm>
            <a:off x="6678198" y="3678495"/>
            <a:ext cx="2313402" cy="2666999"/>
          </a:xfrm>
        </p:spPr>
        <p:txBody>
          <a:bodyPr/>
          <a:lstStyle/>
          <a:p>
            <a:endParaRPr lang="en-US"/>
          </a:p>
        </p:txBody>
      </p:sp>
    </p:spTree>
    <p:extLst>
      <p:ext uri="{BB962C8B-B14F-4D97-AF65-F5344CB8AC3E}">
        <p14:creationId xmlns:p14="http://schemas.microsoft.com/office/powerpoint/2010/main" val="350841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Image: 2 Image Layout with Caption">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 y="4502516"/>
            <a:ext cx="6093912" cy="2381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Picture Placeholder 4"/>
          <p:cNvSpPr>
            <a:spLocks noGrp="1"/>
          </p:cNvSpPr>
          <p:nvPr>
            <p:ph type="pic" sz="quarter" idx="10"/>
          </p:nvPr>
        </p:nvSpPr>
        <p:spPr>
          <a:xfrm>
            <a:off x="0" y="0"/>
            <a:ext cx="6093909" cy="4502150"/>
          </a:xfrm>
        </p:spPr>
        <p:txBody>
          <a:bodyPr/>
          <a:lstStyle/>
          <a:p>
            <a:endParaRPr lang="en-US"/>
          </a:p>
        </p:txBody>
      </p:sp>
      <p:sp>
        <p:nvSpPr>
          <p:cNvPr id="12" name="Text Placeholder 11"/>
          <p:cNvSpPr>
            <a:spLocks noGrp="1"/>
          </p:cNvSpPr>
          <p:nvPr>
            <p:ph type="body" sz="quarter" idx="12"/>
          </p:nvPr>
        </p:nvSpPr>
        <p:spPr>
          <a:xfrm>
            <a:off x="341313" y="5144309"/>
            <a:ext cx="5324475" cy="1240616"/>
          </a:xfrm>
        </p:spPr>
        <p:txBody>
          <a:bodyPr>
            <a:normAutofit/>
          </a:bodyPr>
          <a:lstStyle>
            <a:lvl1pPr marL="0" indent="0">
              <a:buNone/>
              <a:defRPr sz="3200" b="0">
                <a:solidFill>
                  <a:schemeClr val="bg1"/>
                </a:solidFill>
              </a:defRPr>
            </a:lvl1pPr>
          </a:lstStyle>
          <a:p>
            <a:pPr lvl="0"/>
            <a:r>
              <a:rPr lang="en-US" dirty="0"/>
              <a:t>Edit Master text styles</a:t>
            </a:r>
          </a:p>
        </p:txBody>
      </p:sp>
      <p:sp>
        <p:nvSpPr>
          <p:cNvPr id="16" name="Text Placeholder 15"/>
          <p:cNvSpPr>
            <a:spLocks noGrp="1"/>
          </p:cNvSpPr>
          <p:nvPr>
            <p:ph type="body" sz="quarter" idx="13"/>
          </p:nvPr>
        </p:nvSpPr>
        <p:spPr>
          <a:xfrm>
            <a:off x="6356350" y="5145088"/>
            <a:ext cx="5594350" cy="1239837"/>
          </a:xfrm>
        </p:spPr>
        <p:txBody>
          <a:bodyPr/>
          <a:lstStyle>
            <a:lvl1pPr marL="0" indent="0">
              <a:buFontTx/>
              <a:buNone/>
              <a:defRPr sz="32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240912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7830" y="617888"/>
            <a:ext cx="2622088" cy="187814"/>
          </a:xfrm>
          <a:prstGeom prst="rect">
            <a:avLst/>
          </a:prstGeom>
        </p:spPr>
      </p:pic>
      <p:sp>
        <p:nvSpPr>
          <p:cNvPr id="9" name="Picture Placeholder 8"/>
          <p:cNvSpPr>
            <a:spLocks noGrp="1"/>
          </p:cNvSpPr>
          <p:nvPr>
            <p:ph type="pic" sz="quarter" idx="10" hasCustomPrompt="1"/>
          </p:nvPr>
        </p:nvSpPr>
        <p:spPr>
          <a:xfrm>
            <a:off x="5028122" y="5642663"/>
            <a:ext cx="1783752" cy="965916"/>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logo</a:t>
            </a:r>
          </a:p>
        </p:txBody>
      </p:sp>
      <p:sp>
        <p:nvSpPr>
          <p:cNvPr id="12" name="Title 1"/>
          <p:cNvSpPr>
            <a:spLocks noGrp="1"/>
          </p:cNvSpPr>
          <p:nvPr>
            <p:ph type="ctrTitle"/>
          </p:nvPr>
        </p:nvSpPr>
        <p:spPr>
          <a:xfrm>
            <a:off x="5028122" y="2322578"/>
            <a:ext cx="5239828" cy="967624"/>
          </a:xfrm>
          <a:prstGeom prst="rect">
            <a:avLst/>
          </a:prstGeom>
        </p:spPr>
        <p:txBody>
          <a:bodyPr anchor="b">
            <a:noAutofit/>
          </a:bodyPr>
          <a:lstStyle>
            <a:lvl1pPr algn="l">
              <a:defRPr sz="4000" b="1" spc="-200" baseline="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3" name="Subtitle 2"/>
          <p:cNvSpPr>
            <a:spLocks noGrp="1"/>
          </p:cNvSpPr>
          <p:nvPr>
            <p:ph type="subTitle" idx="1"/>
          </p:nvPr>
        </p:nvSpPr>
        <p:spPr>
          <a:xfrm>
            <a:off x="5028122" y="3265978"/>
            <a:ext cx="5239828" cy="413191"/>
          </a:xfrm>
          <a:prstGeom prst="rect">
            <a:avLst/>
          </a:prstGeom>
        </p:spPr>
        <p:txBody>
          <a:bodyPr>
            <a:noAutofit/>
          </a:bodyPr>
          <a:lstStyle>
            <a:lvl1pPr marL="0" indent="0" algn="l">
              <a:buNone/>
              <a:defRPr sz="2400" i="0" spc="-1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4372" y="1909594"/>
            <a:ext cx="3729000" cy="1107246"/>
          </a:xfrm>
          <a:prstGeom prst="rect">
            <a:avLst/>
          </a:prstGeom>
        </p:spPr>
      </p:pic>
    </p:spTree>
    <p:extLst>
      <p:ext uri="{BB962C8B-B14F-4D97-AF65-F5344CB8AC3E}">
        <p14:creationId xmlns:p14="http://schemas.microsoft.com/office/powerpoint/2010/main" val="82274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WOT">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9" name="Rectangle 8"/>
          <p:cNvSpPr/>
          <p:nvPr userDrawn="1"/>
        </p:nvSpPr>
        <p:spPr>
          <a:xfrm rot="10800000">
            <a:off x="-2" y="0"/>
            <a:ext cx="12192002" cy="6858000"/>
          </a:xfrm>
          <a:prstGeom prst="rect">
            <a:avLst/>
          </a:prstGeom>
          <a:gradFill>
            <a:gsLst>
              <a:gs pos="43000">
                <a:schemeClr val="bg1">
                  <a:alpha val="0"/>
                </a:schemeClr>
              </a:gs>
              <a:gs pos="100000">
                <a:srgbClr val="FF00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85799" y="2460156"/>
            <a:ext cx="5184322" cy="1788685"/>
          </a:xfrm>
          <a:prstGeom prst="rect">
            <a:avLst/>
          </a:prstGeom>
          <a:solidFill>
            <a:srgbClr val="FFFFFF">
              <a:alpha val="50196"/>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6"/>
          </p:nvPr>
        </p:nvSpPr>
        <p:spPr>
          <a:xfrm>
            <a:off x="861558" y="2738944"/>
            <a:ext cx="4894262" cy="327596"/>
          </a:xfrm>
          <a:prstGeom prst="rect">
            <a:avLst/>
          </a:prstGeom>
        </p:spPr>
        <p:txBody>
          <a:bodyPr/>
          <a:lstStyle>
            <a:lvl1pPr marL="0" indent="0" algn="l">
              <a:buNone/>
              <a:defRPr sz="2000" b="1" cap="all" spc="0" baseline="0">
                <a:solidFill>
                  <a:srgbClr val="5C5D65"/>
                </a:solidFill>
                <a:latin typeface="+mj-lt"/>
              </a:defRPr>
            </a:lvl1pPr>
            <a:lvl4pPr marL="1371600" indent="0">
              <a:buNone/>
              <a:defRPr/>
            </a:lvl4pPr>
          </a:lstStyle>
          <a:p>
            <a:pPr lvl="0"/>
            <a:r>
              <a:rPr lang="en-US"/>
              <a:t>Edit Master text styles</a:t>
            </a:r>
          </a:p>
        </p:txBody>
      </p:sp>
      <p:sp>
        <p:nvSpPr>
          <p:cNvPr id="18" name="Text Placeholder 17"/>
          <p:cNvSpPr>
            <a:spLocks noGrp="1"/>
          </p:cNvSpPr>
          <p:nvPr>
            <p:ph type="body" sz="quarter" idx="17"/>
          </p:nvPr>
        </p:nvSpPr>
        <p:spPr>
          <a:xfrm>
            <a:off x="861557" y="3084470"/>
            <a:ext cx="4894263" cy="1047291"/>
          </a:xfrm>
          <a:prstGeom prst="rect">
            <a:avLst/>
          </a:prstGeom>
        </p:spPr>
        <p:txBody>
          <a:bodyPr>
            <a:normAutofit/>
          </a:bodyPr>
          <a:lstStyle>
            <a:lvl1pPr marL="0" indent="0" algn="l">
              <a:lnSpc>
                <a:spcPct val="120000"/>
              </a:lnSpc>
              <a:buNone/>
              <a:defRPr sz="1800" spc="0" baseline="0">
                <a:solidFill>
                  <a:schemeClr val="bg1"/>
                </a:solidFill>
                <a:latin typeface="+mn-lt"/>
              </a:defRPr>
            </a:lvl1pPr>
          </a:lstStyle>
          <a:p>
            <a:pPr lvl="0"/>
            <a:r>
              <a:rPr lang="en-US"/>
              <a:t>Edit Master text styles</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3117" y="654139"/>
            <a:ext cx="2597707" cy="771333"/>
          </a:xfrm>
          <a:prstGeom prst="rect">
            <a:avLst/>
          </a:prstGeom>
        </p:spPr>
      </p:pic>
      <p:sp>
        <p:nvSpPr>
          <p:cNvPr id="14" name="Text Placeholder 2"/>
          <p:cNvSpPr>
            <a:spLocks noGrp="1"/>
          </p:cNvSpPr>
          <p:nvPr>
            <p:ph type="body" idx="1"/>
          </p:nvPr>
        </p:nvSpPr>
        <p:spPr>
          <a:xfrm>
            <a:off x="4086864" y="998985"/>
            <a:ext cx="7266936" cy="595619"/>
          </a:xfrm>
          <a:prstGeom prst="rect">
            <a:avLst/>
          </a:prstGeom>
        </p:spPr>
        <p:txBody>
          <a:bodyPr>
            <a:normAutofit/>
          </a:bodyPr>
          <a:lstStyle>
            <a:lvl1pPr marL="0" indent="0" algn="r">
              <a:buNone/>
              <a:defRPr sz="3200"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3" name="Rectangle 62"/>
          <p:cNvSpPr/>
          <p:nvPr userDrawn="1"/>
        </p:nvSpPr>
        <p:spPr>
          <a:xfrm>
            <a:off x="6045879" y="2460156"/>
            <a:ext cx="5184322" cy="1788685"/>
          </a:xfrm>
          <a:prstGeom prst="rect">
            <a:avLst/>
          </a:prstGeom>
          <a:solidFill>
            <a:srgbClr val="FFFFFF">
              <a:alpha val="50196"/>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4"/>
          <p:cNvSpPr>
            <a:spLocks noGrp="1"/>
          </p:cNvSpPr>
          <p:nvPr>
            <p:ph type="body" sz="quarter" idx="30"/>
          </p:nvPr>
        </p:nvSpPr>
        <p:spPr>
          <a:xfrm>
            <a:off x="6221638" y="2738944"/>
            <a:ext cx="4894262" cy="327596"/>
          </a:xfrm>
          <a:prstGeom prst="rect">
            <a:avLst/>
          </a:prstGeom>
        </p:spPr>
        <p:txBody>
          <a:bodyPr/>
          <a:lstStyle>
            <a:lvl1pPr marL="0" indent="0" algn="l">
              <a:buNone/>
              <a:defRPr sz="2000" b="1" cap="all" spc="0" baseline="0">
                <a:solidFill>
                  <a:srgbClr val="5C5D65"/>
                </a:solidFill>
                <a:latin typeface="+mj-lt"/>
              </a:defRPr>
            </a:lvl1pPr>
            <a:lvl4pPr marL="1371600" indent="0">
              <a:buNone/>
              <a:defRPr/>
            </a:lvl4pPr>
          </a:lstStyle>
          <a:p>
            <a:pPr lvl="0"/>
            <a:r>
              <a:rPr lang="en-US"/>
              <a:t>Edit Master text styles</a:t>
            </a:r>
          </a:p>
        </p:txBody>
      </p:sp>
      <p:sp>
        <p:nvSpPr>
          <p:cNvPr id="65" name="Text Placeholder 17"/>
          <p:cNvSpPr>
            <a:spLocks noGrp="1"/>
          </p:cNvSpPr>
          <p:nvPr>
            <p:ph type="body" sz="quarter" idx="31"/>
          </p:nvPr>
        </p:nvSpPr>
        <p:spPr>
          <a:xfrm>
            <a:off x="6221637" y="3084470"/>
            <a:ext cx="4894263" cy="1047291"/>
          </a:xfrm>
          <a:prstGeom prst="rect">
            <a:avLst/>
          </a:prstGeom>
        </p:spPr>
        <p:txBody>
          <a:bodyPr>
            <a:normAutofit/>
          </a:bodyPr>
          <a:lstStyle>
            <a:lvl1pPr marL="0" indent="0" algn="l">
              <a:lnSpc>
                <a:spcPct val="120000"/>
              </a:lnSpc>
              <a:buNone/>
              <a:defRPr sz="1800" spc="0" baseline="0">
                <a:solidFill>
                  <a:schemeClr val="bg1"/>
                </a:solidFill>
                <a:latin typeface="+mn-lt"/>
              </a:defRPr>
            </a:lvl1pPr>
          </a:lstStyle>
          <a:p>
            <a:pPr lvl="0"/>
            <a:r>
              <a:rPr lang="en-US"/>
              <a:t>Edit Master text styles</a:t>
            </a:r>
          </a:p>
        </p:txBody>
      </p:sp>
      <p:sp>
        <p:nvSpPr>
          <p:cNvPr id="66" name="Rectangle 65"/>
          <p:cNvSpPr/>
          <p:nvPr userDrawn="1"/>
        </p:nvSpPr>
        <p:spPr>
          <a:xfrm>
            <a:off x="6045879" y="4450629"/>
            <a:ext cx="5184322" cy="1788685"/>
          </a:xfrm>
          <a:prstGeom prst="rect">
            <a:avLst/>
          </a:prstGeom>
          <a:gradFill flip="none" rotWithShape="1">
            <a:gsLst>
              <a:gs pos="0">
                <a:srgbClr val="FFFFFF">
                  <a:shade val="30000"/>
                  <a:satMod val="115000"/>
                  <a:alpha val="50000"/>
                </a:srgbClr>
              </a:gs>
              <a:gs pos="50000">
                <a:srgbClr val="FFFFFF">
                  <a:shade val="67500"/>
                  <a:satMod val="115000"/>
                  <a:alpha val="50000"/>
                </a:srgbClr>
              </a:gs>
              <a:gs pos="100000">
                <a:srgbClr val="FFFFFF">
                  <a:shade val="100000"/>
                  <a:satMod val="115000"/>
                  <a:alpha val="50000"/>
                </a:srgbClr>
              </a:gs>
            </a:gsLst>
            <a:lin ang="16200000" scaled="1"/>
            <a:tileRect/>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Placeholder 14"/>
          <p:cNvSpPr>
            <a:spLocks noGrp="1"/>
          </p:cNvSpPr>
          <p:nvPr>
            <p:ph type="body" sz="quarter" idx="32"/>
          </p:nvPr>
        </p:nvSpPr>
        <p:spPr>
          <a:xfrm>
            <a:off x="6221638" y="4729417"/>
            <a:ext cx="4894262" cy="327596"/>
          </a:xfrm>
          <a:prstGeom prst="rect">
            <a:avLst/>
          </a:prstGeom>
        </p:spPr>
        <p:txBody>
          <a:bodyPr/>
          <a:lstStyle>
            <a:lvl1pPr marL="0" indent="0" algn="l">
              <a:buNone/>
              <a:defRPr sz="2000" b="1" cap="all" spc="0" baseline="0">
                <a:solidFill>
                  <a:srgbClr val="5C5D65"/>
                </a:solidFill>
                <a:latin typeface="+mj-lt"/>
              </a:defRPr>
            </a:lvl1pPr>
            <a:lvl4pPr marL="1371600" indent="0">
              <a:buNone/>
              <a:defRPr/>
            </a:lvl4pPr>
          </a:lstStyle>
          <a:p>
            <a:pPr lvl="0"/>
            <a:r>
              <a:rPr lang="en-US"/>
              <a:t>Edit Master text styles</a:t>
            </a:r>
          </a:p>
        </p:txBody>
      </p:sp>
      <p:sp>
        <p:nvSpPr>
          <p:cNvPr id="68" name="Text Placeholder 17"/>
          <p:cNvSpPr>
            <a:spLocks noGrp="1"/>
          </p:cNvSpPr>
          <p:nvPr>
            <p:ph type="body" sz="quarter" idx="33"/>
          </p:nvPr>
        </p:nvSpPr>
        <p:spPr>
          <a:xfrm>
            <a:off x="6221637" y="5074943"/>
            <a:ext cx="4894263" cy="1047291"/>
          </a:xfrm>
          <a:prstGeom prst="rect">
            <a:avLst/>
          </a:prstGeom>
        </p:spPr>
        <p:txBody>
          <a:bodyPr>
            <a:normAutofit/>
          </a:bodyPr>
          <a:lstStyle>
            <a:lvl1pPr marL="0" indent="0" algn="l">
              <a:lnSpc>
                <a:spcPct val="120000"/>
              </a:lnSpc>
              <a:buNone/>
              <a:defRPr sz="1800" spc="0" baseline="0">
                <a:solidFill>
                  <a:schemeClr val="bg1"/>
                </a:solidFill>
                <a:latin typeface="+mn-lt"/>
              </a:defRPr>
            </a:lvl1pPr>
          </a:lstStyle>
          <a:p>
            <a:pPr lvl="0"/>
            <a:r>
              <a:rPr lang="en-US"/>
              <a:t>Edit Master text styles</a:t>
            </a:r>
          </a:p>
        </p:txBody>
      </p:sp>
      <p:sp>
        <p:nvSpPr>
          <p:cNvPr id="69" name="Rectangle 68"/>
          <p:cNvSpPr/>
          <p:nvPr userDrawn="1"/>
        </p:nvSpPr>
        <p:spPr>
          <a:xfrm>
            <a:off x="685799" y="4450629"/>
            <a:ext cx="5184322" cy="1788685"/>
          </a:xfrm>
          <a:prstGeom prst="rect">
            <a:avLst/>
          </a:prstGeom>
          <a:gradFill flip="none" rotWithShape="1">
            <a:gsLst>
              <a:gs pos="0">
                <a:srgbClr val="FFFFFF">
                  <a:shade val="30000"/>
                  <a:satMod val="115000"/>
                  <a:alpha val="50000"/>
                </a:srgbClr>
              </a:gs>
              <a:gs pos="50000">
                <a:srgbClr val="FFFFFF">
                  <a:shade val="67500"/>
                  <a:satMod val="115000"/>
                  <a:alpha val="50000"/>
                </a:srgbClr>
              </a:gs>
              <a:gs pos="100000">
                <a:srgbClr val="FFFFFF">
                  <a:shade val="100000"/>
                  <a:satMod val="115000"/>
                  <a:alpha val="50000"/>
                </a:srgbClr>
              </a:gs>
            </a:gsLst>
            <a:lin ang="16200000" scaled="1"/>
            <a:tileRect/>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Placeholder 14"/>
          <p:cNvSpPr>
            <a:spLocks noGrp="1"/>
          </p:cNvSpPr>
          <p:nvPr>
            <p:ph type="body" sz="quarter" idx="34"/>
          </p:nvPr>
        </p:nvSpPr>
        <p:spPr>
          <a:xfrm>
            <a:off x="861558" y="4729417"/>
            <a:ext cx="4894262" cy="327596"/>
          </a:xfrm>
          <a:prstGeom prst="rect">
            <a:avLst/>
          </a:prstGeom>
        </p:spPr>
        <p:txBody>
          <a:bodyPr/>
          <a:lstStyle>
            <a:lvl1pPr marL="0" indent="0" algn="l">
              <a:buNone/>
              <a:defRPr sz="2000" b="1" cap="all" spc="0" baseline="0">
                <a:solidFill>
                  <a:srgbClr val="5C5D65"/>
                </a:solidFill>
                <a:latin typeface="+mj-lt"/>
              </a:defRPr>
            </a:lvl1pPr>
            <a:lvl4pPr marL="1371600" indent="0">
              <a:buNone/>
              <a:defRPr/>
            </a:lvl4pPr>
          </a:lstStyle>
          <a:p>
            <a:pPr lvl="0"/>
            <a:r>
              <a:rPr lang="en-US"/>
              <a:t>Edit Master text styles</a:t>
            </a:r>
          </a:p>
        </p:txBody>
      </p:sp>
      <p:sp>
        <p:nvSpPr>
          <p:cNvPr id="71" name="Text Placeholder 17"/>
          <p:cNvSpPr>
            <a:spLocks noGrp="1"/>
          </p:cNvSpPr>
          <p:nvPr>
            <p:ph type="body" sz="quarter" idx="35"/>
          </p:nvPr>
        </p:nvSpPr>
        <p:spPr>
          <a:xfrm>
            <a:off x="861557" y="5074943"/>
            <a:ext cx="4894263" cy="1047291"/>
          </a:xfrm>
          <a:prstGeom prst="rect">
            <a:avLst/>
          </a:prstGeom>
        </p:spPr>
        <p:txBody>
          <a:bodyPr>
            <a:normAutofit/>
          </a:bodyPr>
          <a:lstStyle>
            <a:lvl1pPr marL="0" indent="0" algn="l">
              <a:lnSpc>
                <a:spcPct val="120000"/>
              </a:lnSpc>
              <a:buNone/>
              <a:defRPr sz="1800" spc="0" baseline="0">
                <a:solidFill>
                  <a:schemeClr val="bg1"/>
                </a:solidFill>
                <a:latin typeface="+mn-lt"/>
              </a:defRPr>
            </a:lvl1pPr>
          </a:lstStyle>
          <a:p>
            <a:pPr lvl="0"/>
            <a:r>
              <a:rPr lang="en-US"/>
              <a:t>Edit Master text styles</a:t>
            </a:r>
          </a:p>
        </p:txBody>
      </p:sp>
    </p:spTree>
    <p:extLst>
      <p:ext uri="{BB962C8B-B14F-4D97-AF65-F5344CB8AC3E}">
        <p14:creationId xmlns:p14="http://schemas.microsoft.com/office/powerpoint/2010/main" val="421267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SWO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685799" y="2460156"/>
            <a:ext cx="5184322" cy="1788685"/>
          </a:xfrm>
          <a:prstGeom prst="rect">
            <a:avLst/>
          </a:prstGeom>
          <a:gradFill flip="none" rotWithShape="1">
            <a:gsLst>
              <a:gs pos="0">
                <a:srgbClr val="A6A8AB">
                  <a:shade val="30000"/>
                  <a:satMod val="115000"/>
                  <a:alpha val="33000"/>
                </a:srgbClr>
              </a:gs>
              <a:gs pos="50000">
                <a:srgbClr val="A6A8AB">
                  <a:shade val="67500"/>
                  <a:satMod val="115000"/>
                  <a:alpha val="64000"/>
                </a:srgbClr>
              </a:gs>
              <a:gs pos="100000">
                <a:srgbClr val="A6A8AB">
                  <a:shade val="100000"/>
                  <a:satMod val="115000"/>
                  <a:alpha val="24000"/>
                </a:srgbClr>
              </a:gs>
            </a:gsLst>
            <a:lin ang="18900000" scaled="1"/>
            <a:tileRect/>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3117" y="654139"/>
            <a:ext cx="2597707" cy="771333"/>
          </a:xfrm>
          <a:prstGeom prst="rect">
            <a:avLst/>
          </a:prstGeom>
        </p:spPr>
      </p:pic>
      <p:sp>
        <p:nvSpPr>
          <p:cNvPr id="9" name="Text Placeholder 2"/>
          <p:cNvSpPr>
            <a:spLocks noGrp="1"/>
          </p:cNvSpPr>
          <p:nvPr>
            <p:ph type="body" idx="1"/>
          </p:nvPr>
        </p:nvSpPr>
        <p:spPr>
          <a:xfrm>
            <a:off x="4086864" y="998985"/>
            <a:ext cx="7266936" cy="595619"/>
          </a:xfrm>
          <a:prstGeom prst="rect">
            <a:avLst/>
          </a:prstGeom>
        </p:spPr>
        <p:txBody>
          <a:bodyPr>
            <a:normAutofit/>
          </a:bodyPr>
          <a:lstStyle>
            <a:lvl1pPr marL="0" indent="0" algn="r">
              <a:buNone/>
              <a:defRPr sz="3200"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9" name="Text Placeholder 14"/>
          <p:cNvSpPr>
            <a:spLocks noGrp="1"/>
          </p:cNvSpPr>
          <p:nvPr>
            <p:ph type="body" sz="quarter" idx="36"/>
          </p:nvPr>
        </p:nvSpPr>
        <p:spPr>
          <a:xfrm>
            <a:off x="861558" y="2738944"/>
            <a:ext cx="4894262" cy="327596"/>
          </a:xfrm>
          <a:prstGeom prst="rect">
            <a:avLst/>
          </a:prstGeom>
        </p:spPr>
        <p:txBody>
          <a:bodyPr/>
          <a:lstStyle>
            <a:lvl1pPr marL="0" indent="0" algn="l">
              <a:buNone/>
              <a:defRPr sz="2000" b="1" cap="all" spc="0" baseline="0">
                <a:solidFill>
                  <a:srgbClr val="A6A8AB"/>
                </a:solidFill>
                <a:latin typeface="+mj-lt"/>
              </a:defRPr>
            </a:lvl1pPr>
            <a:lvl4pPr marL="1371600" indent="0">
              <a:buNone/>
              <a:defRPr/>
            </a:lvl4pPr>
          </a:lstStyle>
          <a:p>
            <a:pPr lvl="0"/>
            <a:r>
              <a:rPr lang="en-US"/>
              <a:t>Edit Master text styles</a:t>
            </a:r>
          </a:p>
        </p:txBody>
      </p:sp>
      <p:sp>
        <p:nvSpPr>
          <p:cNvPr id="30" name="Text Placeholder 17"/>
          <p:cNvSpPr>
            <a:spLocks noGrp="1"/>
          </p:cNvSpPr>
          <p:nvPr>
            <p:ph type="body" sz="quarter" idx="37"/>
          </p:nvPr>
        </p:nvSpPr>
        <p:spPr>
          <a:xfrm>
            <a:off x="861557" y="3084470"/>
            <a:ext cx="4894263" cy="1047291"/>
          </a:xfrm>
          <a:prstGeom prst="rect">
            <a:avLst/>
          </a:prstGeom>
        </p:spPr>
        <p:txBody>
          <a:bodyPr>
            <a:normAutofit/>
          </a:bodyPr>
          <a:lstStyle>
            <a:lvl1pPr marL="0" indent="0" algn="l">
              <a:lnSpc>
                <a:spcPct val="120000"/>
              </a:lnSpc>
              <a:buNone/>
              <a:defRPr sz="1800" spc="0" baseline="0">
                <a:solidFill>
                  <a:schemeClr val="bg1"/>
                </a:solidFill>
                <a:latin typeface="+mn-lt"/>
              </a:defRPr>
            </a:lvl1pPr>
          </a:lstStyle>
          <a:p>
            <a:pPr lvl="0"/>
            <a:r>
              <a:rPr lang="en-US"/>
              <a:t>Edit Master text styles</a:t>
            </a:r>
          </a:p>
        </p:txBody>
      </p:sp>
      <p:sp>
        <p:nvSpPr>
          <p:cNvPr id="31" name="Rectangle 30"/>
          <p:cNvSpPr/>
          <p:nvPr userDrawn="1"/>
        </p:nvSpPr>
        <p:spPr>
          <a:xfrm>
            <a:off x="6045878" y="2459855"/>
            <a:ext cx="5184322" cy="1788685"/>
          </a:xfrm>
          <a:prstGeom prst="rect">
            <a:avLst/>
          </a:prstGeom>
          <a:gradFill flip="none" rotWithShape="1">
            <a:gsLst>
              <a:gs pos="0">
                <a:srgbClr val="A6A8AB">
                  <a:shade val="30000"/>
                  <a:satMod val="115000"/>
                  <a:alpha val="33000"/>
                </a:srgbClr>
              </a:gs>
              <a:gs pos="50000">
                <a:srgbClr val="A6A8AB">
                  <a:shade val="67500"/>
                  <a:satMod val="115000"/>
                  <a:alpha val="64000"/>
                </a:srgbClr>
              </a:gs>
              <a:gs pos="100000">
                <a:srgbClr val="A6A8AB">
                  <a:shade val="100000"/>
                  <a:satMod val="115000"/>
                  <a:alpha val="24000"/>
                </a:srgbClr>
              </a:gs>
            </a:gsLst>
            <a:lin ang="18900000" scaled="1"/>
            <a:tileRect/>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14"/>
          <p:cNvSpPr>
            <a:spLocks noGrp="1"/>
          </p:cNvSpPr>
          <p:nvPr>
            <p:ph type="body" sz="quarter" idx="38"/>
          </p:nvPr>
        </p:nvSpPr>
        <p:spPr>
          <a:xfrm>
            <a:off x="6221637" y="2738643"/>
            <a:ext cx="4894262" cy="327596"/>
          </a:xfrm>
          <a:prstGeom prst="rect">
            <a:avLst/>
          </a:prstGeom>
        </p:spPr>
        <p:txBody>
          <a:bodyPr/>
          <a:lstStyle>
            <a:lvl1pPr marL="0" indent="0" algn="l">
              <a:buNone/>
              <a:defRPr sz="2000" b="1" cap="all" spc="0" baseline="0">
                <a:solidFill>
                  <a:srgbClr val="A6A8AB"/>
                </a:solidFill>
                <a:latin typeface="+mj-lt"/>
              </a:defRPr>
            </a:lvl1pPr>
            <a:lvl4pPr marL="1371600" indent="0">
              <a:buNone/>
              <a:defRPr/>
            </a:lvl4pPr>
          </a:lstStyle>
          <a:p>
            <a:pPr lvl="0"/>
            <a:r>
              <a:rPr lang="en-US"/>
              <a:t>Edit Master text styles</a:t>
            </a:r>
          </a:p>
        </p:txBody>
      </p:sp>
      <p:sp>
        <p:nvSpPr>
          <p:cNvPr id="33" name="Text Placeholder 17"/>
          <p:cNvSpPr>
            <a:spLocks noGrp="1"/>
          </p:cNvSpPr>
          <p:nvPr>
            <p:ph type="body" sz="quarter" idx="39"/>
          </p:nvPr>
        </p:nvSpPr>
        <p:spPr>
          <a:xfrm>
            <a:off x="6221636" y="3084169"/>
            <a:ext cx="4894263" cy="1047291"/>
          </a:xfrm>
          <a:prstGeom prst="rect">
            <a:avLst/>
          </a:prstGeom>
        </p:spPr>
        <p:txBody>
          <a:bodyPr>
            <a:normAutofit/>
          </a:bodyPr>
          <a:lstStyle>
            <a:lvl1pPr marL="0" indent="0" algn="l">
              <a:lnSpc>
                <a:spcPct val="120000"/>
              </a:lnSpc>
              <a:buNone/>
              <a:defRPr sz="1800" spc="0" baseline="0">
                <a:solidFill>
                  <a:schemeClr val="bg1"/>
                </a:solidFill>
                <a:latin typeface="+mn-lt"/>
              </a:defRPr>
            </a:lvl1pPr>
          </a:lstStyle>
          <a:p>
            <a:pPr lvl="0"/>
            <a:r>
              <a:rPr lang="en-US"/>
              <a:t>Edit Master text styles</a:t>
            </a:r>
          </a:p>
        </p:txBody>
      </p:sp>
      <p:sp>
        <p:nvSpPr>
          <p:cNvPr id="34" name="Rectangle 33"/>
          <p:cNvSpPr/>
          <p:nvPr userDrawn="1"/>
        </p:nvSpPr>
        <p:spPr>
          <a:xfrm>
            <a:off x="747255" y="4450629"/>
            <a:ext cx="5184322" cy="1788685"/>
          </a:xfrm>
          <a:prstGeom prst="rect">
            <a:avLst/>
          </a:prstGeom>
          <a:gradFill flip="none" rotWithShape="1">
            <a:gsLst>
              <a:gs pos="0">
                <a:srgbClr val="A6A8AB">
                  <a:shade val="30000"/>
                  <a:satMod val="115000"/>
                  <a:alpha val="33000"/>
                </a:srgbClr>
              </a:gs>
              <a:gs pos="50000">
                <a:srgbClr val="A6A8AB">
                  <a:shade val="67500"/>
                  <a:satMod val="115000"/>
                  <a:alpha val="64000"/>
                </a:srgbClr>
              </a:gs>
              <a:gs pos="100000">
                <a:srgbClr val="A6A8AB">
                  <a:shade val="100000"/>
                  <a:satMod val="115000"/>
                  <a:alpha val="24000"/>
                </a:srgbClr>
              </a:gs>
            </a:gsLst>
            <a:lin ang="18900000" scaled="1"/>
            <a:tileRect/>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14"/>
          <p:cNvSpPr>
            <a:spLocks noGrp="1"/>
          </p:cNvSpPr>
          <p:nvPr>
            <p:ph type="body" sz="quarter" idx="40"/>
          </p:nvPr>
        </p:nvSpPr>
        <p:spPr>
          <a:xfrm>
            <a:off x="923014" y="4729417"/>
            <a:ext cx="4894262" cy="327596"/>
          </a:xfrm>
          <a:prstGeom prst="rect">
            <a:avLst/>
          </a:prstGeom>
        </p:spPr>
        <p:txBody>
          <a:bodyPr/>
          <a:lstStyle>
            <a:lvl1pPr marL="0" indent="0" algn="l">
              <a:buNone/>
              <a:defRPr sz="2000" b="1" cap="all" spc="0" baseline="0">
                <a:solidFill>
                  <a:srgbClr val="A6A8AB"/>
                </a:solidFill>
                <a:latin typeface="+mj-lt"/>
              </a:defRPr>
            </a:lvl1pPr>
            <a:lvl4pPr marL="1371600" indent="0">
              <a:buNone/>
              <a:defRPr/>
            </a:lvl4pPr>
          </a:lstStyle>
          <a:p>
            <a:pPr lvl="0"/>
            <a:r>
              <a:rPr lang="en-US"/>
              <a:t>Edit Master text styles</a:t>
            </a:r>
          </a:p>
        </p:txBody>
      </p:sp>
      <p:sp>
        <p:nvSpPr>
          <p:cNvPr id="36" name="Text Placeholder 17"/>
          <p:cNvSpPr>
            <a:spLocks noGrp="1"/>
          </p:cNvSpPr>
          <p:nvPr>
            <p:ph type="body" sz="quarter" idx="41"/>
          </p:nvPr>
        </p:nvSpPr>
        <p:spPr>
          <a:xfrm>
            <a:off x="923013" y="5074943"/>
            <a:ext cx="4894263" cy="1047291"/>
          </a:xfrm>
          <a:prstGeom prst="rect">
            <a:avLst/>
          </a:prstGeom>
        </p:spPr>
        <p:txBody>
          <a:bodyPr>
            <a:normAutofit/>
          </a:bodyPr>
          <a:lstStyle>
            <a:lvl1pPr marL="0" indent="0" algn="l">
              <a:lnSpc>
                <a:spcPct val="120000"/>
              </a:lnSpc>
              <a:buNone/>
              <a:defRPr sz="1800" spc="0" baseline="0">
                <a:solidFill>
                  <a:schemeClr val="bg1"/>
                </a:solidFill>
                <a:latin typeface="+mn-lt"/>
              </a:defRPr>
            </a:lvl1pPr>
          </a:lstStyle>
          <a:p>
            <a:pPr lvl="0"/>
            <a:r>
              <a:rPr lang="en-US"/>
              <a:t>Edit Master text styles</a:t>
            </a:r>
          </a:p>
        </p:txBody>
      </p:sp>
      <p:sp>
        <p:nvSpPr>
          <p:cNvPr id="37" name="Rectangle 36"/>
          <p:cNvSpPr/>
          <p:nvPr userDrawn="1"/>
        </p:nvSpPr>
        <p:spPr>
          <a:xfrm>
            <a:off x="6045878" y="4450629"/>
            <a:ext cx="5184322" cy="1788685"/>
          </a:xfrm>
          <a:prstGeom prst="rect">
            <a:avLst/>
          </a:prstGeom>
          <a:gradFill flip="none" rotWithShape="1">
            <a:gsLst>
              <a:gs pos="0">
                <a:srgbClr val="A6A8AB">
                  <a:shade val="30000"/>
                  <a:satMod val="115000"/>
                  <a:alpha val="33000"/>
                </a:srgbClr>
              </a:gs>
              <a:gs pos="50000">
                <a:srgbClr val="A6A8AB">
                  <a:shade val="67500"/>
                  <a:satMod val="115000"/>
                  <a:alpha val="64000"/>
                </a:srgbClr>
              </a:gs>
              <a:gs pos="100000">
                <a:srgbClr val="A6A8AB">
                  <a:shade val="100000"/>
                  <a:satMod val="115000"/>
                  <a:alpha val="24000"/>
                </a:srgbClr>
              </a:gs>
            </a:gsLst>
            <a:lin ang="18900000" scaled="1"/>
            <a:tileRect/>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14"/>
          <p:cNvSpPr>
            <a:spLocks noGrp="1"/>
          </p:cNvSpPr>
          <p:nvPr>
            <p:ph type="body" sz="quarter" idx="42"/>
          </p:nvPr>
        </p:nvSpPr>
        <p:spPr>
          <a:xfrm>
            <a:off x="6221637" y="4729417"/>
            <a:ext cx="4894262" cy="327596"/>
          </a:xfrm>
          <a:prstGeom prst="rect">
            <a:avLst/>
          </a:prstGeom>
        </p:spPr>
        <p:txBody>
          <a:bodyPr/>
          <a:lstStyle>
            <a:lvl1pPr marL="0" indent="0" algn="l">
              <a:buNone/>
              <a:defRPr sz="2000" b="1" cap="all" spc="0" baseline="0">
                <a:solidFill>
                  <a:srgbClr val="A6A8AB"/>
                </a:solidFill>
                <a:latin typeface="+mj-lt"/>
              </a:defRPr>
            </a:lvl1pPr>
            <a:lvl4pPr marL="1371600" indent="0">
              <a:buNone/>
              <a:defRPr/>
            </a:lvl4pPr>
          </a:lstStyle>
          <a:p>
            <a:pPr lvl="0"/>
            <a:r>
              <a:rPr lang="en-US"/>
              <a:t>Edit Master text styles</a:t>
            </a:r>
          </a:p>
        </p:txBody>
      </p:sp>
      <p:sp>
        <p:nvSpPr>
          <p:cNvPr id="39" name="Text Placeholder 17"/>
          <p:cNvSpPr>
            <a:spLocks noGrp="1"/>
          </p:cNvSpPr>
          <p:nvPr>
            <p:ph type="body" sz="quarter" idx="43"/>
          </p:nvPr>
        </p:nvSpPr>
        <p:spPr>
          <a:xfrm>
            <a:off x="6221636" y="5074943"/>
            <a:ext cx="4894263" cy="1047291"/>
          </a:xfrm>
          <a:prstGeom prst="rect">
            <a:avLst/>
          </a:prstGeom>
        </p:spPr>
        <p:txBody>
          <a:bodyPr>
            <a:normAutofit/>
          </a:bodyPr>
          <a:lstStyle>
            <a:lvl1pPr marL="0" indent="0" algn="l">
              <a:lnSpc>
                <a:spcPct val="120000"/>
              </a:lnSpc>
              <a:buNone/>
              <a:defRPr sz="1800" spc="0" baseline="0">
                <a:solidFill>
                  <a:schemeClr val="bg1"/>
                </a:solidFill>
                <a:latin typeface="+mn-lt"/>
              </a:defRPr>
            </a:lvl1pPr>
          </a:lstStyle>
          <a:p>
            <a:pPr lvl="0"/>
            <a:r>
              <a:rPr lang="en-US"/>
              <a:t>Edit Master text styles</a:t>
            </a:r>
          </a:p>
        </p:txBody>
      </p:sp>
    </p:spTree>
    <p:extLst>
      <p:ext uri="{BB962C8B-B14F-4D97-AF65-F5344CB8AC3E}">
        <p14:creationId xmlns:p14="http://schemas.microsoft.com/office/powerpoint/2010/main" val="349526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3 column on colour">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64398"/>
            <a:ext cx="12192000" cy="3393602"/>
          </a:xfrm>
          <a:prstGeom prst="rect">
            <a:avLst/>
          </a:prstGeom>
        </p:spPr>
      </p:pic>
      <p:sp>
        <p:nvSpPr>
          <p:cNvPr id="11" name="Rectangle 10"/>
          <p:cNvSpPr/>
          <p:nvPr userDrawn="1"/>
        </p:nvSpPr>
        <p:spPr>
          <a:xfrm>
            <a:off x="473527" y="2473947"/>
            <a:ext cx="3600450" cy="3917228"/>
          </a:xfrm>
          <a:prstGeom prst="rect">
            <a:avLst/>
          </a:prstGeom>
          <a:gradFill flip="none" rotWithShape="1">
            <a:gsLst>
              <a:gs pos="0">
                <a:schemeClr val="bg1">
                  <a:shade val="30000"/>
                  <a:satMod val="115000"/>
                  <a:alpha val="80000"/>
                </a:schemeClr>
              </a:gs>
              <a:gs pos="50000">
                <a:schemeClr val="bg1">
                  <a:shade val="67500"/>
                  <a:satMod val="115000"/>
                  <a:alpha val="90000"/>
                </a:schemeClr>
              </a:gs>
              <a:gs pos="100000">
                <a:schemeClr val="bg1">
                  <a:shade val="100000"/>
                  <a:satMod val="115000"/>
                  <a:alpha val="7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534637" y="1520216"/>
            <a:ext cx="11251872" cy="749347"/>
          </a:xfrm>
          <a:prstGeom prst="rect">
            <a:avLst/>
          </a:prstGeom>
        </p:spPr>
        <p:txBody>
          <a:bodyPr>
            <a:normAutofit/>
          </a:bodyPr>
          <a:lstStyle>
            <a:lvl1pPr algn="ctr">
              <a:defRPr sz="3200" b="1">
                <a:solidFill>
                  <a:srgbClr val="DE1E37"/>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6" name="Content Placeholder 7"/>
          <p:cNvSpPr>
            <a:spLocks noGrp="1"/>
          </p:cNvSpPr>
          <p:nvPr>
            <p:ph sz="quarter" idx="13"/>
          </p:nvPr>
        </p:nvSpPr>
        <p:spPr>
          <a:xfrm>
            <a:off x="583622" y="3725316"/>
            <a:ext cx="3367134" cy="2359479"/>
          </a:xfrm>
        </p:spPr>
        <p:txBody>
          <a:bodyPr>
            <a:normAutofit/>
          </a:bodyPr>
          <a:lstStyle>
            <a:lvl1pPr marL="0" indent="0" algn="ctr">
              <a:lnSpc>
                <a:spcPct val="120000"/>
              </a:lnSpc>
              <a:buNone/>
              <a:defRPr sz="1600" spc="-50" baseline="0"/>
            </a:lvl1pPr>
          </a:lstStyle>
          <a:p>
            <a:pPr lvl="0"/>
            <a:r>
              <a:rPr lang="en-US"/>
              <a:t>Edit Master text styles</a:t>
            </a:r>
          </a:p>
        </p:txBody>
      </p:sp>
      <p:sp>
        <p:nvSpPr>
          <p:cNvPr id="13" name="Text Placeholder 14"/>
          <p:cNvSpPr>
            <a:spLocks noGrp="1"/>
          </p:cNvSpPr>
          <p:nvPr>
            <p:ph type="body" sz="quarter" idx="40"/>
          </p:nvPr>
        </p:nvSpPr>
        <p:spPr>
          <a:xfrm>
            <a:off x="583622" y="2833775"/>
            <a:ext cx="3367134" cy="327596"/>
          </a:xfrm>
          <a:prstGeom prst="rect">
            <a:avLst/>
          </a:prstGeom>
        </p:spPr>
        <p:txBody>
          <a:bodyPr/>
          <a:lstStyle>
            <a:lvl1pPr marL="342900" indent="-342900" algn="ctr">
              <a:buFontTx/>
              <a:buBlip>
                <a:blip r:embed="rId3"/>
              </a:buBlip>
              <a:defRPr sz="2000" b="1" cap="all" spc="0" baseline="0">
                <a:solidFill>
                  <a:srgbClr val="5D5D65"/>
                </a:solidFill>
                <a:latin typeface="+mj-lt"/>
              </a:defRPr>
            </a:lvl1pPr>
            <a:lvl4pPr marL="1371600" indent="0">
              <a:buNone/>
              <a:defRPr/>
            </a:lvl4pPr>
          </a:lstStyle>
          <a:p>
            <a:pPr lvl="0"/>
            <a:r>
              <a:rPr lang="en-US"/>
              <a:t>Edit Master text styles</a:t>
            </a:r>
          </a:p>
        </p:txBody>
      </p:sp>
      <p:sp>
        <p:nvSpPr>
          <p:cNvPr id="30" name="Rectangle 29"/>
          <p:cNvSpPr/>
          <p:nvPr userDrawn="1"/>
        </p:nvSpPr>
        <p:spPr>
          <a:xfrm>
            <a:off x="4336641" y="2473947"/>
            <a:ext cx="3600450" cy="3917228"/>
          </a:xfrm>
          <a:prstGeom prst="rect">
            <a:avLst/>
          </a:prstGeom>
          <a:gradFill flip="none" rotWithShape="1">
            <a:gsLst>
              <a:gs pos="0">
                <a:schemeClr val="bg1">
                  <a:shade val="30000"/>
                  <a:satMod val="115000"/>
                  <a:alpha val="80000"/>
                </a:schemeClr>
              </a:gs>
              <a:gs pos="50000">
                <a:schemeClr val="bg1">
                  <a:shade val="67500"/>
                  <a:satMod val="115000"/>
                  <a:alpha val="90000"/>
                </a:schemeClr>
              </a:gs>
              <a:gs pos="100000">
                <a:schemeClr val="bg1">
                  <a:shade val="100000"/>
                  <a:satMod val="115000"/>
                  <a:alpha val="7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7"/>
          <p:cNvSpPr>
            <a:spLocks noGrp="1"/>
          </p:cNvSpPr>
          <p:nvPr>
            <p:ph sz="quarter" idx="45"/>
          </p:nvPr>
        </p:nvSpPr>
        <p:spPr>
          <a:xfrm>
            <a:off x="4446736" y="3725316"/>
            <a:ext cx="3367134" cy="2359479"/>
          </a:xfrm>
        </p:spPr>
        <p:txBody>
          <a:bodyPr>
            <a:normAutofit/>
          </a:bodyPr>
          <a:lstStyle>
            <a:lvl1pPr marL="0" indent="0" algn="ctr">
              <a:lnSpc>
                <a:spcPct val="120000"/>
              </a:lnSpc>
              <a:buNone/>
              <a:defRPr sz="1600" spc="-50" baseline="0"/>
            </a:lvl1pPr>
          </a:lstStyle>
          <a:p>
            <a:pPr lvl="0"/>
            <a:r>
              <a:rPr lang="en-US"/>
              <a:t>Edit Master text styles</a:t>
            </a:r>
          </a:p>
        </p:txBody>
      </p:sp>
      <p:sp>
        <p:nvSpPr>
          <p:cNvPr id="34" name="Rectangle 33"/>
          <p:cNvSpPr/>
          <p:nvPr userDrawn="1"/>
        </p:nvSpPr>
        <p:spPr>
          <a:xfrm>
            <a:off x="8186059" y="2473947"/>
            <a:ext cx="3600450" cy="3917228"/>
          </a:xfrm>
          <a:prstGeom prst="rect">
            <a:avLst/>
          </a:prstGeom>
          <a:gradFill flip="none" rotWithShape="1">
            <a:gsLst>
              <a:gs pos="0">
                <a:schemeClr val="bg1">
                  <a:shade val="30000"/>
                  <a:satMod val="115000"/>
                  <a:alpha val="80000"/>
                </a:schemeClr>
              </a:gs>
              <a:gs pos="50000">
                <a:schemeClr val="bg1">
                  <a:shade val="67500"/>
                  <a:satMod val="115000"/>
                  <a:alpha val="90000"/>
                </a:schemeClr>
              </a:gs>
              <a:gs pos="100000">
                <a:schemeClr val="bg1">
                  <a:shade val="100000"/>
                  <a:satMod val="115000"/>
                  <a:alpha val="7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ontent Placeholder 7"/>
          <p:cNvSpPr>
            <a:spLocks noGrp="1"/>
          </p:cNvSpPr>
          <p:nvPr>
            <p:ph sz="quarter" idx="47"/>
          </p:nvPr>
        </p:nvSpPr>
        <p:spPr>
          <a:xfrm>
            <a:off x="8296154" y="3725316"/>
            <a:ext cx="3367134" cy="2359479"/>
          </a:xfrm>
        </p:spPr>
        <p:txBody>
          <a:bodyPr>
            <a:normAutofit/>
          </a:bodyPr>
          <a:lstStyle>
            <a:lvl1pPr marL="0" indent="0" algn="ctr">
              <a:lnSpc>
                <a:spcPct val="120000"/>
              </a:lnSpc>
              <a:buNone/>
              <a:defRPr sz="1600" spc="-50" baseline="0"/>
            </a:lvl1pPr>
          </a:lstStyle>
          <a:p>
            <a:pPr lvl="0"/>
            <a:r>
              <a:rPr lang="en-US"/>
              <a:t>Edit Master text styles</a:t>
            </a:r>
          </a:p>
        </p:txBody>
      </p:sp>
      <p:sp>
        <p:nvSpPr>
          <p:cNvPr id="39" name="Text Placeholder 14"/>
          <p:cNvSpPr>
            <a:spLocks noGrp="1"/>
          </p:cNvSpPr>
          <p:nvPr>
            <p:ph type="body" sz="quarter" idx="49"/>
          </p:nvPr>
        </p:nvSpPr>
        <p:spPr>
          <a:xfrm>
            <a:off x="4477006" y="2833775"/>
            <a:ext cx="3367134" cy="327596"/>
          </a:xfrm>
          <a:prstGeom prst="rect">
            <a:avLst/>
          </a:prstGeom>
        </p:spPr>
        <p:txBody>
          <a:bodyPr/>
          <a:lstStyle>
            <a:lvl1pPr marL="342900" indent="-342900" algn="ctr">
              <a:buFontTx/>
              <a:buBlip>
                <a:blip r:embed="rId3"/>
              </a:buBlip>
              <a:defRPr sz="2000" b="1" cap="all" spc="0" baseline="0">
                <a:solidFill>
                  <a:srgbClr val="5D5D65"/>
                </a:solidFill>
                <a:latin typeface="+mj-lt"/>
              </a:defRPr>
            </a:lvl1pPr>
            <a:lvl4pPr marL="1371600" indent="0">
              <a:buNone/>
              <a:defRPr/>
            </a:lvl4pPr>
          </a:lstStyle>
          <a:p>
            <a:pPr lvl="0"/>
            <a:r>
              <a:rPr lang="en-US"/>
              <a:t>Edit Master text styles</a:t>
            </a:r>
          </a:p>
        </p:txBody>
      </p:sp>
      <p:sp>
        <p:nvSpPr>
          <p:cNvPr id="41" name="Text Placeholder 14"/>
          <p:cNvSpPr>
            <a:spLocks noGrp="1"/>
          </p:cNvSpPr>
          <p:nvPr>
            <p:ph type="body" sz="quarter" idx="50"/>
          </p:nvPr>
        </p:nvSpPr>
        <p:spPr>
          <a:xfrm>
            <a:off x="8296154" y="2833775"/>
            <a:ext cx="3367134" cy="327596"/>
          </a:xfrm>
          <a:prstGeom prst="rect">
            <a:avLst/>
          </a:prstGeom>
        </p:spPr>
        <p:txBody>
          <a:bodyPr/>
          <a:lstStyle>
            <a:lvl1pPr marL="342900" indent="-342900" algn="ctr">
              <a:buFontTx/>
              <a:buBlip>
                <a:blip r:embed="rId3"/>
              </a:buBlip>
              <a:defRPr sz="2000" b="1" cap="all" spc="0" baseline="0">
                <a:solidFill>
                  <a:srgbClr val="5D5D65"/>
                </a:solidFill>
                <a:latin typeface="+mj-lt"/>
              </a:defRPr>
            </a:lvl1pPr>
            <a:lvl4pPr marL="1371600" indent="0">
              <a:buNone/>
              <a:defRPr/>
            </a:lvl4pPr>
          </a:lstStyle>
          <a:p>
            <a:pPr lvl="0"/>
            <a:r>
              <a:rPr lang="en-US"/>
              <a:t>Edit Master text styles</a:t>
            </a:r>
          </a:p>
        </p:txBody>
      </p:sp>
    </p:spTree>
    <p:extLst>
      <p:ext uri="{BB962C8B-B14F-4D97-AF65-F5344CB8AC3E}">
        <p14:creationId xmlns:p14="http://schemas.microsoft.com/office/powerpoint/2010/main" val="38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2759" y="1383358"/>
            <a:ext cx="9521041" cy="1066544"/>
          </a:xfrm>
          <a:prstGeom prst="rect">
            <a:avLst/>
          </a:prstGeom>
        </p:spPr>
        <p:txBody>
          <a:bodyPr/>
          <a:lstStyle>
            <a:lvl1pPr>
              <a:defRPr b="1" baseline="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AEEE57E4-9E18-4491-8748-18C9ED9EDF86}" type="datetimeFigureOut">
              <a:rPr lang="en-US" smtClean="0"/>
              <a:t>10/26/17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00117-8613-4583-B7C8-5919512F7D23}" type="slidenum">
              <a:rPr lang="en-US" smtClean="0"/>
              <a:t>‹#›</a:t>
            </a:fld>
            <a:endParaRPr lang="en-US"/>
          </a:p>
        </p:txBody>
      </p:sp>
      <p:sp>
        <p:nvSpPr>
          <p:cNvPr id="10" name="Content Placeholder 9"/>
          <p:cNvSpPr>
            <a:spLocks noGrp="1"/>
          </p:cNvSpPr>
          <p:nvPr>
            <p:ph sz="quarter" idx="13"/>
          </p:nvPr>
        </p:nvSpPr>
        <p:spPr>
          <a:xfrm>
            <a:off x="1831975" y="2449902"/>
            <a:ext cx="9521825" cy="3700732"/>
          </a:xfrm>
        </p:spPr>
        <p:txBody>
          <a:bodyPr/>
          <a:lstStyle>
            <a:lvl1pPr marL="344488" indent="-344488">
              <a:defRPr baseline="0"/>
            </a:lvl1pPr>
            <a:lvl2pPr marL="801688" indent="-344488">
              <a:defRPr/>
            </a:lvl2pPr>
            <a:lvl3pPr marL="1198563" indent="-284163">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62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EEE57E4-9E18-4491-8748-18C9ED9EDF86}" type="datetimeFigureOut">
              <a:rPr lang="en-US" smtClean="0"/>
              <a:t>10/26/17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00117-8613-4583-B7C8-5919512F7D23}" type="slidenum">
              <a:rPr lang="en-US" smtClean="0"/>
              <a:t>‹#›</a:t>
            </a:fld>
            <a:endParaRPr lang="en-US"/>
          </a:p>
        </p:txBody>
      </p:sp>
      <p:sp>
        <p:nvSpPr>
          <p:cNvPr id="10" name="Title 1"/>
          <p:cNvSpPr>
            <a:spLocks noGrp="1"/>
          </p:cNvSpPr>
          <p:nvPr>
            <p:ph type="title"/>
          </p:nvPr>
        </p:nvSpPr>
        <p:spPr>
          <a:xfrm>
            <a:off x="1832759" y="1383358"/>
            <a:ext cx="9521041" cy="1066544"/>
          </a:xfrm>
          <a:prstGeom prst="rect">
            <a:avLst/>
          </a:prstGeom>
        </p:spPr>
        <p:txBody>
          <a:bodyPr/>
          <a:lstStyle>
            <a:lvl1pPr>
              <a:defRPr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1" name="Content Placeholder 9"/>
          <p:cNvSpPr>
            <a:spLocks noGrp="1"/>
          </p:cNvSpPr>
          <p:nvPr>
            <p:ph sz="quarter" idx="14"/>
          </p:nvPr>
        </p:nvSpPr>
        <p:spPr>
          <a:xfrm>
            <a:off x="1831975" y="2449902"/>
            <a:ext cx="9521825" cy="2760453"/>
          </a:xfrm>
        </p:spPr>
        <p:txBody>
          <a:bodyPr/>
          <a:lstStyle>
            <a:lvl1pPr marL="344488" indent="-344488">
              <a:defRPr/>
            </a:lvl1pPr>
            <a:lvl2pPr marL="801688" indent="-344488">
              <a:defRPr/>
            </a:lvl2pPr>
            <a:lvl3pPr marL="1198563" indent="-284163">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3"/>
          <p:cNvSpPr>
            <a:spLocks noGrp="1"/>
          </p:cNvSpPr>
          <p:nvPr>
            <p:ph type="pic" sz="quarter" idx="18"/>
          </p:nvPr>
        </p:nvSpPr>
        <p:spPr>
          <a:xfrm>
            <a:off x="0" y="5285678"/>
            <a:ext cx="12191999" cy="1572322"/>
          </a:xfrm>
        </p:spPr>
        <p:txBody>
          <a:bodyPr/>
          <a:lstStyle/>
          <a:p>
            <a:endParaRPr lang="en-US"/>
          </a:p>
        </p:txBody>
      </p:sp>
    </p:spTree>
    <p:extLst>
      <p:ext uri="{BB962C8B-B14F-4D97-AF65-F5344CB8AC3E}">
        <p14:creationId xmlns:p14="http://schemas.microsoft.com/office/powerpoint/2010/main" val="172434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EEE57E4-9E18-4491-8748-18C9ED9EDF86}" type="datetimeFigureOut">
              <a:rPr lang="en-US" smtClean="0"/>
              <a:t>10/26/17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00117-8613-4583-B7C8-5919512F7D23}" type="slidenum">
              <a:rPr lang="en-US" smtClean="0"/>
              <a:t>‹#›</a:t>
            </a:fld>
            <a:endParaRPr lang="en-US"/>
          </a:p>
        </p:txBody>
      </p:sp>
      <p:sp>
        <p:nvSpPr>
          <p:cNvPr id="8" name="Content Placeholder 7"/>
          <p:cNvSpPr>
            <a:spLocks noGrp="1"/>
          </p:cNvSpPr>
          <p:nvPr>
            <p:ph sz="quarter" idx="13"/>
          </p:nvPr>
        </p:nvSpPr>
        <p:spPr>
          <a:xfrm>
            <a:off x="1831974" y="2450060"/>
            <a:ext cx="4603332" cy="3733254"/>
          </a:xfrm>
        </p:spPr>
        <p:txBody>
          <a:bodyPr>
            <a:normAutofit/>
          </a:bodyPr>
          <a:lstStyle>
            <a:lvl1pPr marL="0" indent="0">
              <a:lnSpc>
                <a:spcPct val="120000"/>
              </a:lnSpc>
              <a:buNone/>
              <a:defRPr sz="1600" spc="-50" baseline="0"/>
            </a:lvl1pPr>
          </a:lstStyle>
          <a:p>
            <a:pPr lvl="0"/>
            <a:r>
              <a:rPr lang="en-US" dirty="0"/>
              <a:t>Edit Master text styles</a:t>
            </a:r>
          </a:p>
        </p:txBody>
      </p:sp>
      <p:sp>
        <p:nvSpPr>
          <p:cNvPr id="10" name="Content Placeholder 9"/>
          <p:cNvSpPr>
            <a:spLocks noGrp="1"/>
          </p:cNvSpPr>
          <p:nvPr>
            <p:ph sz="quarter" idx="14"/>
          </p:nvPr>
        </p:nvSpPr>
        <p:spPr>
          <a:xfrm>
            <a:off x="6751598" y="2449902"/>
            <a:ext cx="4603332" cy="3733411"/>
          </a:xfrm>
        </p:spPr>
        <p:txBody>
          <a:bodyPr>
            <a:normAutofit/>
          </a:bodyPr>
          <a:lstStyle>
            <a:lvl1pPr marL="0" indent="0">
              <a:lnSpc>
                <a:spcPct val="120000"/>
              </a:lnSpc>
              <a:buNone/>
              <a:defRPr sz="1600" spc="-50" baseline="0"/>
            </a:lvl1pPr>
          </a:lstStyle>
          <a:p>
            <a:pPr lvl="0"/>
            <a:r>
              <a:rPr lang="en-US" dirty="0"/>
              <a:t>Edit Master text styles</a:t>
            </a:r>
          </a:p>
        </p:txBody>
      </p:sp>
      <p:sp>
        <p:nvSpPr>
          <p:cNvPr id="11" name="Title 1"/>
          <p:cNvSpPr>
            <a:spLocks noGrp="1"/>
          </p:cNvSpPr>
          <p:nvPr>
            <p:ph type="title"/>
          </p:nvPr>
        </p:nvSpPr>
        <p:spPr>
          <a:xfrm>
            <a:off x="1832759" y="1383358"/>
            <a:ext cx="9521041" cy="1066544"/>
          </a:xfrm>
          <a:prstGeom prst="rect">
            <a:avLst/>
          </a:prstGeom>
        </p:spPr>
        <p:txBody>
          <a:bodyPr/>
          <a:lstStyle>
            <a:lvl1pPr>
              <a:defRPr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194725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 bullet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EEE57E4-9E18-4491-8748-18C9ED9EDF86}" type="datetimeFigureOut">
              <a:rPr lang="en-US" smtClean="0"/>
              <a:t>10/26/17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00117-8613-4583-B7C8-5919512F7D23}" type="slidenum">
              <a:rPr lang="en-US" smtClean="0"/>
              <a:t>‹#›</a:t>
            </a:fld>
            <a:endParaRPr lang="en-US"/>
          </a:p>
        </p:txBody>
      </p:sp>
      <p:sp>
        <p:nvSpPr>
          <p:cNvPr id="11" name="Title 1"/>
          <p:cNvSpPr>
            <a:spLocks noGrp="1"/>
          </p:cNvSpPr>
          <p:nvPr>
            <p:ph type="title"/>
          </p:nvPr>
        </p:nvSpPr>
        <p:spPr>
          <a:xfrm>
            <a:off x="1832759" y="1383358"/>
            <a:ext cx="9521041" cy="1066544"/>
          </a:xfrm>
          <a:prstGeom prst="rect">
            <a:avLst/>
          </a:prstGeom>
        </p:spPr>
        <p:txBody>
          <a:bodyPr/>
          <a:lstStyle>
            <a:lvl1pPr>
              <a:defRPr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9" name="Content Placeholder 9"/>
          <p:cNvSpPr>
            <a:spLocks noGrp="1"/>
          </p:cNvSpPr>
          <p:nvPr>
            <p:ph sz="quarter" idx="15"/>
          </p:nvPr>
        </p:nvSpPr>
        <p:spPr>
          <a:xfrm>
            <a:off x="1831976" y="2449902"/>
            <a:ext cx="4595718" cy="3733411"/>
          </a:xfrm>
        </p:spPr>
        <p:txBody>
          <a:bodyPr>
            <a:normAutofit/>
          </a:bodyPr>
          <a:lstStyle>
            <a:lvl1pPr marL="344488" indent="-344488">
              <a:defRPr sz="2000" baseline="0"/>
            </a:lvl1pPr>
            <a:lvl2pPr marL="801688" indent="-344488">
              <a:defRPr sz="1800" baseline="0"/>
            </a:lvl2pPr>
            <a:lvl3pPr marL="1198563" indent="-284163">
              <a:defRPr sz="1600" baseline="0"/>
            </a:lvl3pPr>
            <a:lvl4pPr>
              <a:defRPr sz="1400" baseline="0"/>
            </a:lvl4pPr>
            <a:lvl5pPr>
              <a:defRPr sz="14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9"/>
          <p:cNvSpPr>
            <a:spLocks noGrp="1"/>
          </p:cNvSpPr>
          <p:nvPr>
            <p:ph sz="quarter" idx="16"/>
          </p:nvPr>
        </p:nvSpPr>
        <p:spPr>
          <a:xfrm>
            <a:off x="6758081" y="2449901"/>
            <a:ext cx="4595718" cy="3733411"/>
          </a:xfrm>
        </p:spPr>
        <p:txBody>
          <a:bodyPr>
            <a:normAutofit/>
          </a:bodyPr>
          <a:lstStyle>
            <a:lvl1pPr marL="344488" indent="-344488">
              <a:defRPr sz="2000" baseline="0"/>
            </a:lvl1pPr>
            <a:lvl2pPr marL="801688" indent="-344488">
              <a:defRPr sz="1800" baseline="0"/>
            </a:lvl2pPr>
            <a:lvl3pPr marL="1198563" indent="-284163">
              <a:defRPr sz="1600" baseline="0"/>
            </a:lvl3pPr>
            <a:lvl4pPr>
              <a:defRPr sz="1400" baseline="0"/>
            </a:lvl4pPr>
            <a:lvl5pPr>
              <a:defRPr sz="14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766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plit - with Text">
    <p:spTree>
      <p:nvGrpSpPr>
        <p:cNvPr id="1" name=""/>
        <p:cNvGrpSpPr/>
        <p:nvPr/>
      </p:nvGrpSpPr>
      <p:grpSpPr>
        <a:xfrm>
          <a:off x="0" y="0"/>
          <a:ext cx="0" cy="0"/>
          <a:chOff x="0" y="0"/>
          <a:chExt cx="0" cy="0"/>
        </a:xfrm>
      </p:grpSpPr>
      <p:sp>
        <p:nvSpPr>
          <p:cNvPr id="2" name="Title 1"/>
          <p:cNvSpPr>
            <a:spLocks noGrp="1"/>
          </p:cNvSpPr>
          <p:nvPr>
            <p:ph type="title"/>
          </p:nvPr>
        </p:nvSpPr>
        <p:spPr>
          <a:xfrm>
            <a:off x="5453394" y="1474786"/>
            <a:ext cx="5900405" cy="1069975"/>
          </a:xfrm>
          <a:prstGeom prst="rect">
            <a:avLst/>
          </a:prstGeom>
        </p:spPr>
        <p:txBody>
          <a:bodyPr anchor="ctr">
            <a:normAutofit/>
          </a:bodyPr>
          <a:lstStyle>
            <a:lvl1pPr>
              <a:defRPr sz="2800" b="1" baseline="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5453394" y="2544762"/>
            <a:ext cx="5900405" cy="3811588"/>
          </a:xfrm>
          <a:prstGeom prst="rect">
            <a:avLst/>
          </a:prstGeom>
        </p:spPr>
        <p:txBody>
          <a:bodyPr>
            <a:normAutofit/>
          </a:bodyPr>
          <a:lstStyle>
            <a:lvl1pPr marL="0" indent="0">
              <a:lnSpc>
                <a:spcPts val="2200"/>
              </a:lnSpc>
              <a:buNone/>
              <a:defRPr sz="1600" spc="-50" baseline="0">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AEEE57E4-9E18-4491-8748-18C9ED9EDF86}" type="datetimeFigureOut">
              <a:rPr lang="en-US" smtClean="0"/>
              <a:t>10/26/17</a:t>
            </a:fld>
            <a:endParaRPr lang="en-US"/>
          </a:p>
        </p:txBody>
      </p:sp>
      <p:sp>
        <p:nvSpPr>
          <p:cNvPr id="6" name="Footer Placeholder 5"/>
          <p:cNvSpPr>
            <a:spLocks noGrp="1"/>
          </p:cNvSpPr>
          <p:nvPr>
            <p:ph type="ftr" sz="quarter" idx="11"/>
          </p:nvPr>
        </p:nvSpPr>
        <p:spPr>
          <a:xfrm>
            <a:off x="5426033" y="6356350"/>
            <a:ext cx="4114800" cy="365125"/>
          </a:xfrm>
        </p:spPr>
        <p:txBody>
          <a:bodyPr/>
          <a:lstStyle/>
          <a:p>
            <a:endParaRPr lang="en-US"/>
          </a:p>
        </p:txBody>
      </p:sp>
      <p:sp>
        <p:nvSpPr>
          <p:cNvPr id="7" name="Slide Number Placeholder 6"/>
          <p:cNvSpPr>
            <a:spLocks noGrp="1"/>
          </p:cNvSpPr>
          <p:nvPr>
            <p:ph type="sldNum" sz="quarter" idx="12"/>
          </p:nvPr>
        </p:nvSpPr>
        <p:spPr/>
        <p:txBody>
          <a:bodyPr/>
          <a:lstStyle/>
          <a:p>
            <a:fld id="{BCA00117-8613-4583-B7C8-5919512F7D23}" type="slidenum">
              <a:rPr lang="en-US" smtClean="0"/>
              <a:t>‹#›</a:t>
            </a:fld>
            <a:endParaRPr lang="en-US"/>
          </a:p>
        </p:txBody>
      </p:sp>
      <p:sp>
        <p:nvSpPr>
          <p:cNvPr id="9" name="Picture Placeholder 3"/>
          <p:cNvSpPr>
            <a:spLocks noGrp="1"/>
          </p:cNvSpPr>
          <p:nvPr>
            <p:ph type="pic" sz="quarter" idx="18"/>
          </p:nvPr>
        </p:nvSpPr>
        <p:spPr>
          <a:xfrm>
            <a:off x="2264" y="0"/>
            <a:ext cx="4689006" cy="6858000"/>
          </a:xfrm>
        </p:spPr>
        <p:txBody>
          <a:bodyPr/>
          <a:lstStyle/>
          <a:p>
            <a:endParaRPr lang="en-US" dirty="0"/>
          </a:p>
        </p:txBody>
      </p:sp>
    </p:spTree>
    <p:extLst>
      <p:ext uri="{BB962C8B-B14F-4D97-AF65-F5344CB8AC3E}">
        <p14:creationId xmlns:p14="http://schemas.microsoft.com/office/powerpoint/2010/main" val="261728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Split - bullets">
    <p:spTree>
      <p:nvGrpSpPr>
        <p:cNvPr id="1" name=""/>
        <p:cNvGrpSpPr/>
        <p:nvPr/>
      </p:nvGrpSpPr>
      <p:grpSpPr>
        <a:xfrm>
          <a:off x="0" y="0"/>
          <a:ext cx="0" cy="0"/>
          <a:chOff x="0" y="0"/>
          <a:chExt cx="0" cy="0"/>
        </a:xfrm>
      </p:grpSpPr>
      <p:sp>
        <p:nvSpPr>
          <p:cNvPr id="2" name="Title 1"/>
          <p:cNvSpPr>
            <a:spLocks noGrp="1"/>
          </p:cNvSpPr>
          <p:nvPr>
            <p:ph type="title"/>
          </p:nvPr>
        </p:nvSpPr>
        <p:spPr>
          <a:xfrm>
            <a:off x="5453394" y="1474786"/>
            <a:ext cx="5900405" cy="1069975"/>
          </a:xfrm>
          <a:prstGeom prst="rect">
            <a:avLst/>
          </a:prstGeom>
        </p:spPr>
        <p:txBody>
          <a:bodyPr anchor="ctr">
            <a:normAutofit/>
          </a:bodyPr>
          <a:lstStyle>
            <a:lvl1pPr>
              <a:defRPr sz="2800" b="1" baseline="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5" name="Date Placeholder 4"/>
          <p:cNvSpPr>
            <a:spLocks noGrp="1"/>
          </p:cNvSpPr>
          <p:nvPr>
            <p:ph type="dt" sz="half" idx="10"/>
          </p:nvPr>
        </p:nvSpPr>
        <p:spPr/>
        <p:txBody>
          <a:bodyPr/>
          <a:lstStyle/>
          <a:p>
            <a:fld id="{AEEE57E4-9E18-4491-8748-18C9ED9EDF86}" type="datetimeFigureOut">
              <a:rPr lang="en-US" smtClean="0"/>
              <a:t>10/26/17</a:t>
            </a:fld>
            <a:endParaRPr lang="en-US"/>
          </a:p>
        </p:txBody>
      </p:sp>
      <p:sp>
        <p:nvSpPr>
          <p:cNvPr id="6" name="Footer Placeholder 5"/>
          <p:cNvSpPr>
            <a:spLocks noGrp="1"/>
          </p:cNvSpPr>
          <p:nvPr>
            <p:ph type="ftr" sz="quarter" idx="11"/>
          </p:nvPr>
        </p:nvSpPr>
        <p:spPr>
          <a:xfrm>
            <a:off x="5426033" y="6356350"/>
            <a:ext cx="4114800" cy="365125"/>
          </a:xfrm>
        </p:spPr>
        <p:txBody>
          <a:bodyPr/>
          <a:lstStyle/>
          <a:p>
            <a:endParaRPr lang="en-US"/>
          </a:p>
        </p:txBody>
      </p:sp>
      <p:sp>
        <p:nvSpPr>
          <p:cNvPr id="7" name="Slide Number Placeholder 6"/>
          <p:cNvSpPr>
            <a:spLocks noGrp="1"/>
          </p:cNvSpPr>
          <p:nvPr>
            <p:ph type="sldNum" sz="quarter" idx="12"/>
          </p:nvPr>
        </p:nvSpPr>
        <p:spPr/>
        <p:txBody>
          <a:bodyPr/>
          <a:lstStyle/>
          <a:p>
            <a:fld id="{BCA00117-8613-4583-B7C8-5919512F7D23}" type="slidenum">
              <a:rPr lang="en-US" smtClean="0"/>
              <a:t>‹#›</a:t>
            </a:fld>
            <a:endParaRPr lang="en-US"/>
          </a:p>
        </p:txBody>
      </p:sp>
      <p:sp>
        <p:nvSpPr>
          <p:cNvPr id="8" name="Content Placeholder 9"/>
          <p:cNvSpPr>
            <a:spLocks noGrp="1"/>
          </p:cNvSpPr>
          <p:nvPr>
            <p:ph sz="quarter" idx="13"/>
          </p:nvPr>
        </p:nvSpPr>
        <p:spPr>
          <a:xfrm>
            <a:off x="5453394" y="2544760"/>
            <a:ext cx="5900406" cy="3605873"/>
          </a:xfrm>
        </p:spPr>
        <p:txBody>
          <a:bodyPr/>
          <a:lstStyle>
            <a:lvl1pPr marL="344488" indent="-344488">
              <a:defRPr sz="2000" baseline="0"/>
            </a:lvl1pPr>
            <a:lvl2pPr marL="801688" indent="-344488">
              <a:defRPr sz="1800"/>
            </a:lvl2pPr>
            <a:lvl3pPr marL="1198563" indent="-284163">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3"/>
          <p:cNvSpPr>
            <a:spLocks noGrp="1"/>
          </p:cNvSpPr>
          <p:nvPr>
            <p:ph type="pic" sz="quarter" idx="18"/>
          </p:nvPr>
        </p:nvSpPr>
        <p:spPr>
          <a:xfrm>
            <a:off x="2264" y="0"/>
            <a:ext cx="4689006" cy="6858000"/>
          </a:xfrm>
        </p:spPr>
        <p:txBody>
          <a:bodyPr/>
          <a:lstStyle/>
          <a:p>
            <a:endParaRPr lang="en-US"/>
          </a:p>
        </p:txBody>
      </p:sp>
    </p:spTree>
    <p:extLst>
      <p:ext uri="{BB962C8B-B14F-4D97-AF65-F5344CB8AC3E}">
        <p14:creationId xmlns:p14="http://schemas.microsoft.com/office/powerpoint/2010/main" val="349126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theme" Target="../theme/theme1.xml"/><Relationship Id="rId40" Type="http://schemas.openxmlformats.org/officeDocument/2006/relationships/image" Target="../media/image1.png"/><Relationship Id="rId41"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0">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AEEE57E4-9E18-4491-8748-18C9ED9EDF86}" type="datetimeFigureOut">
              <a:rPr lang="en-US" smtClean="0"/>
              <a:pPr/>
              <a:t>10/26/17</a:t>
            </a:fld>
            <a:endParaRPr lang="en-US" dirty="0"/>
          </a:p>
        </p:txBody>
      </p:sp>
      <p:sp>
        <p:nvSpPr>
          <p:cNvPr id="5" name="Footer Placeholder 4"/>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rgbClr val="A6A8AB"/>
                </a:solidFill>
                <a:latin typeface="+mn-lt"/>
              </a:defRPr>
            </a:lvl1pPr>
          </a:lstStyle>
          <a:p>
            <a:endParaRPr lang="en-US" dirty="0"/>
          </a:p>
        </p:txBody>
      </p:sp>
      <p:sp>
        <p:nvSpPr>
          <p:cNvPr id="6" name="Slide Number Placeholder 5"/>
          <p:cNvSpPr>
            <a:spLocks noGrp="1"/>
          </p:cNvSpPr>
          <p:nvPr>
            <p:ph type="sldNum" sz="quarter" idx="4"/>
          </p:nvPr>
        </p:nvSpPr>
        <p:spPr>
          <a:xfrm>
            <a:off x="10719706" y="6356349"/>
            <a:ext cx="634093"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BCA00117-8613-4583-B7C8-5919512F7D23}" type="slidenum">
              <a:rPr lang="en-US" smtClean="0"/>
              <a:pPr/>
              <a:t>‹#›</a:t>
            </a:fld>
            <a:endParaRPr lang="en-US" dirty="0"/>
          </a:p>
        </p:txBody>
      </p:sp>
      <p:sp>
        <p:nvSpPr>
          <p:cNvPr id="2" name="Title Placeholder 1"/>
          <p:cNvSpPr>
            <a:spLocks noGrp="1"/>
          </p:cNvSpPr>
          <p:nvPr>
            <p:ph type="title"/>
          </p:nvPr>
        </p:nvSpPr>
        <p:spPr>
          <a:xfrm>
            <a:off x="1821873" y="1425401"/>
            <a:ext cx="9531927" cy="1325563"/>
          </a:xfrm>
          <a:prstGeom prst="rect">
            <a:avLst/>
          </a:prstGeom>
        </p:spPr>
        <p:txBody>
          <a:bodyPr vert="horz" lIns="91440" tIns="45720" rIns="91440" bIns="45720" rtlCol="0" anchor="ctr">
            <a:normAutofit/>
          </a:bodyPr>
          <a:lstStyle/>
          <a:p>
            <a:r>
              <a:rPr lang="en-US" dirty="0"/>
              <a:t>Click to edit Master title</a:t>
            </a:r>
          </a:p>
        </p:txBody>
      </p:sp>
      <p:sp>
        <p:nvSpPr>
          <p:cNvPr id="3" name="Text Placeholder 2"/>
          <p:cNvSpPr>
            <a:spLocks noGrp="1"/>
          </p:cNvSpPr>
          <p:nvPr>
            <p:ph type="body" idx="1"/>
          </p:nvPr>
        </p:nvSpPr>
        <p:spPr>
          <a:xfrm>
            <a:off x="1821873" y="2750964"/>
            <a:ext cx="9531927" cy="3485934"/>
          </a:xfrm>
          <a:prstGeom prst="rect">
            <a:avLst/>
          </a:prstGeom>
        </p:spPr>
        <p:txBody>
          <a:bodyPr vert="horz" lIns="91440" tIns="45720" rIns="91440" bIns="45720" rtlCol="0">
            <a:normAutofit/>
          </a:body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Tree>
    <p:extLst>
      <p:ext uri="{BB962C8B-B14F-4D97-AF65-F5344CB8AC3E}">
        <p14:creationId xmlns:p14="http://schemas.microsoft.com/office/powerpoint/2010/main" val="770343567"/>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62" r:id="rId3"/>
    <p:sldLayoutId id="2147483650" r:id="rId4"/>
    <p:sldLayoutId id="2147483658" r:id="rId5"/>
    <p:sldLayoutId id="2147483652" r:id="rId6"/>
    <p:sldLayoutId id="2147483679" r:id="rId7"/>
    <p:sldLayoutId id="2147483657" r:id="rId8"/>
    <p:sldLayoutId id="2147483677" r:id="rId9"/>
    <p:sldLayoutId id="2147483670" r:id="rId10"/>
    <p:sldLayoutId id="2147483678" r:id="rId11"/>
    <p:sldLayoutId id="2147483688" r:id="rId12"/>
    <p:sldLayoutId id="2147483689" r:id="rId13"/>
    <p:sldLayoutId id="2147483655" r:id="rId14"/>
    <p:sldLayoutId id="2147483660" r:id="rId15"/>
    <p:sldLayoutId id="2147483681" r:id="rId16"/>
    <p:sldLayoutId id="2147483663" r:id="rId17"/>
    <p:sldLayoutId id="2147483673" r:id="rId18"/>
    <p:sldLayoutId id="2147483674" r:id="rId19"/>
    <p:sldLayoutId id="2147483684" r:id="rId20"/>
    <p:sldLayoutId id="2147483682" r:id="rId21"/>
    <p:sldLayoutId id="2147483683" r:id="rId22"/>
    <p:sldLayoutId id="2147483768" r:id="rId23"/>
    <p:sldLayoutId id="2147483769" r:id="rId24"/>
    <p:sldLayoutId id="2147483770" r:id="rId25"/>
    <p:sldLayoutId id="2147483686" r:id="rId26"/>
    <p:sldLayoutId id="2147483675" r:id="rId27"/>
    <p:sldLayoutId id="2147483667" r:id="rId28"/>
    <p:sldLayoutId id="2147483668" r:id="rId29"/>
    <p:sldLayoutId id="2147483672" r:id="rId30"/>
    <p:sldLayoutId id="2147483687" r:id="rId31"/>
    <p:sldLayoutId id="2147483771" r:id="rId32"/>
    <p:sldLayoutId id="2147483773" r:id="rId33"/>
    <p:sldLayoutId id="2147483772" r:id="rId34"/>
    <p:sldLayoutId id="2147483712" r:id="rId35"/>
    <p:sldLayoutId id="2147483720" r:id="rId36"/>
    <p:sldLayoutId id="2147483721" r:id="rId37"/>
    <p:sldLayoutId id="2147483722"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1" i="0" kern="1200" spc="-50" baseline="0">
          <a:solidFill>
            <a:srgbClr val="DC1E34"/>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DC3220"/>
        </a:buClr>
        <a:buSzPct val="80000"/>
        <a:buFontTx/>
        <a:buBlip>
          <a:blip r:embed="rId41"/>
        </a:buBlip>
        <a:defRPr sz="2400" kern="1200" spc="-50" baseline="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DC3220"/>
        </a:buClr>
        <a:buSzPct val="80000"/>
        <a:buFontTx/>
        <a:buBlip>
          <a:blip r:embed="rId41"/>
        </a:buBlip>
        <a:defRPr sz="2000" b="0" i="0" kern="1200" spc="-50" baseline="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DC3220"/>
        </a:buClr>
        <a:buSzPct val="80000"/>
        <a:buFontTx/>
        <a:buBlip>
          <a:blip r:embed="rId41"/>
        </a:buBlip>
        <a:defRPr sz="1800" kern="1200" spc="-50" baseline="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DC3220"/>
        </a:buClr>
        <a:buSzPct val="80000"/>
        <a:buFontTx/>
        <a:buBlip>
          <a:blip r:embed="rId41"/>
        </a:buBlip>
        <a:defRPr sz="1600" kern="1200" spc="-50" baseline="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DC3220"/>
        </a:buClr>
        <a:buSzPct val="80000"/>
        <a:buFontTx/>
        <a:buBlip>
          <a:blip r:embed="rId41"/>
        </a:buBlip>
        <a:defRPr sz="1600" kern="1200" spc="-50" baseline="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13.xml"/><Relationship Id="rId2"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tiff"/><Relationship Id="rId4" Type="http://schemas.openxmlformats.org/officeDocument/2006/relationships/hyperlink" Target="http://www.natlawreview.com/article/government-agencies-to-be-rated-cybersecurity-using-nist-framework" TargetMode="External"/><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nist.gov/sites/default/files/documents////draft-cybersecurity-framework-v1.1-with-markup1.pdf" TargetMode="External"/><Relationship Id="rId4" Type="http://schemas.openxmlformats.org/officeDocument/2006/relationships/hyperlink" Target="https://www.linkedin.com/pulse/evaluate-your-cybersecurity-program-latest-framework-from-bechtel" TargetMode="External"/><Relationship Id="rId5" Type="http://schemas.openxmlformats.org/officeDocument/2006/relationships/hyperlink" Target="http://scorecard1-1.prevsec.com/" TargetMode="External"/><Relationship Id="rId1" Type="http://schemas.openxmlformats.org/officeDocument/2006/relationships/slideLayout" Target="../slideLayouts/slideLayout4.xml"/><Relationship Id="rId2" Type="http://schemas.openxmlformats.org/officeDocument/2006/relationships/hyperlink" Target="https://www.nist.gov/cyberframework"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6.tiff"/><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NIST Cybersecurity Framework</a:t>
            </a:r>
          </a:p>
        </p:txBody>
      </p:sp>
      <p:sp>
        <p:nvSpPr>
          <p:cNvPr id="3" name="Subtitle 2"/>
          <p:cNvSpPr>
            <a:spLocks noGrp="1"/>
          </p:cNvSpPr>
          <p:nvPr>
            <p:ph type="subTitle" idx="1"/>
          </p:nvPr>
        </p:nvSpPr>
        <p:spPr>
          <a:xfrm>
            <a:off x="7304597" y="5384832"/>
            <a:ext cx="4216843" cy="577056"/>
          </a:xfrm>
        </p:spPr>
        <p:txBody>
          <a:bodyPr/>
          <a:lstStyle/>
          <a:p>
            <a:r>
              <a:rPr lang="en-US"/>
              <a:t>Overview and proposed changes in V1.1</a:t>
            </a:r>
          </a:p>
        </p:txBody>
      </p:sp>
    </p:spTree>
    <p:extLst>
      <p:ext uri="{BB962C8B-B14F-4D97-AF65-F5344CB8AC3E}">
        <p14:creationId xmlns:p14="http://schemas.microsoft.com/office/powerpoint/2010/main" val="367208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1199" y="1335624"/>
            <a:ext cx="9521041" cy="1066544"/>
          </a:xfrm>
        </p:spPr>
        <p:txBody>
          <a:bodyPr/>
          <a:lstStyle/>
          <a:p>
            <a:r>
              <a:rPr lang="en-US" dirty="0"/>
              <a:t>NCF Core Concepts</a:t>
            </a:r>
          </a:p>
        </p:txBody>
      </p:sp>
      <p:sp>
        <p:nvSpPr>
          <p:cNvPr id="9" name="Rectangle 8">
            <a:extLst>
              <a:ext uri="{FF2B5EF4-FFF2-40B4-BE49-F238E27FC236}">
                <a16:creationId xmlns="" xmlns:a16="http://schemas.microsoft.com/office/drawing/2014/main" id="{010C3963-4DD1-4829-9D6C-2D8A0079021C}"/>
              </a:ext>
            </a:extLst>
          </p:cNvPr>
          <p:cNvSpPr/>
          <p:nvPr/>
        </p:nvSpPr>
        <p:spPr>
          <a:xfrm>
            <a:off x="1095704" y="6052096"/>
            <a:ext cx="10258096" cy="522291"/>
          </a:xfrm>
          <a:prstGeom prst="rect">
            <a:avLst/>
          </a:prstGeom>
          <a:solidFill>
            <a:srgbClr val="EAE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 xmlns:a16="http://schemas.microsoft.com/office/drawing/2014/main" id="{A5FFF747-F7A3-4189-9323-245E93BE9E7E}"/>
              </a:ext>
            </a:extLst>
          </p:cNvPr>
          <p:cNvSpPr/>
          <p:nvPr/>
        </p:nvSpPr>
        <p:spPr>
          <a:xfrm>
            <a:off x="1528595" y="6147563"/>
            <a:ext cx="2050824" cy="3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2"/>
                </a:solidFill>
              </a:rPr>
              <a:t>NIST FRAMEWORK </a:t>
            </a:r>
          </a:p>
        </p:txBody>
      </p:sp>
      <p:grpSp>
        <p:nvGrpSpPr>
          <p:cNvPr id="11" name="Group 10">
            <a:extLst>
              <a:ext uri="{FF2B5EF4-FFF2-40B4-BE49-F238E27FC236}">
                <a16:creationId xmlns="" xmlns:a16="http://schemas.microsoft.com/office/drawing/2014/main" id="{43C36B27-0466-4663-BFA4-ABC85BD3A617}"/>
              </a:ext>
            </a:extLst>
          </p:cNvPr>
          <p:cNvGrpSpPr/>
          <p:nvPr/>
        </p:nvGrpSpPr>
        <p:grpSpPr>
          <a:xfrm>
            <a:off x="3741889" y="6147563"/>
            <a:ext cx="6980255" cy="358002"/>
            <a:chOff x="3383488" y="6296285"/>
            <a:chExt cx="6682644" cy="274321"/>
          </a:xfrm>
        </p:grpSpPr>
        <p:sp>
          <p:nvSpPr>
            <p:cNvPr id="16" name="Rectangle 15">
              <a:extLst>
                <a:ext uri="{FF2B5EF4-FFF2-40B4-BE49-F238E27FC236}">
                  <a16:creationId xmlns="" xmlns:a16="http://schemas.microsoft.com/office/drawing/2014/main" id="{F30B74C1-A83C-4E72-9650-C3BDB2380A13}"/>
                </a:ext>
              </a:extLst>
            </p:cNvPr>
            <p:cNvSpPr/>
            <p:nvPr/>
          </p:nvSpPr>
          <p:spPr>
            <a:xfrm>
              <a:off x="7560487" y="6296285"/>
              <a:ext cx="1097280" cy="274320"/>
            </a:xfrm>
            <a:prstGeom prst="rect">
              <a:avLst/>
            </a:prstGeom>
            <a:solidFill>
              <a:srgbClr val="D53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RESPOND</a:t>
              </a:r>
            </a:p>
          </p:txBody>
        </p:sp>
        <p:sp>
          <p:nvSpPr>
            <p:cNvPr id="17" name="Rectangle 16">
              <a:extLst>
                <a:ext uri="{FF2B5EF4-FFF2-40B4-BE49-F238E27FC236}">
                  <a16:creationId xmlns="" xmlns:a16="http://schemas.microsoft.com/office/drawing/2014/main" id="{8733AA5D-2E50-4BE5-8B1C-C8C78499F258}"/>
                </a:ext>
              </a:extLst>
            </p:cNvPr>
            <p:cNvSpPr/>
            <p:nvPr/>
          </p:nvSpPr>
          <p:spPr>
            <a:xfrm>
              <a:off x="8968852" y="6296285"/>
              <a:ext cx="1097280" cy="274320"/>
            </a:xfrm>
            <a:prstGeom prst="rect">
              <a:avLst/>
            </a:prstGeom>
            <a:solidFill>
              <a:srgbClr val="899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RECOVER</a:t>
              </a:r>
            </a:p>
          </p:txBody>
        </p:sp>
        <p:grpSp>
          <p:nvGrpSpPr>
            <p:cNvPr id="18" name="Group 17">
              <a:extLst>
                <a:ext uri="{FF2B5EF4-FFF2-40B4-BE49-F238E27FC236}">
                  <a16:creationId xmlns="" xmlns:a16="http://schemas.microsoft.com/office/drawing/2014/main" id="{B66356A0-C67A-46C9-B8E7-1D3ECA0F46C5}"/>
                </a:ext>
              </a:extLst>
            </p:cNvPr>
            <p:cNvGrpSpPr/>
            <p:nvPr/>
          </p:nvGrpSpPr>
          <p:grpSpPr>
            <a:xfrm>
              <a:off x="3383488" y="6296285"/>
              <a:ext cx="3878106" cy="274321"/>
              <a:chOff x="3383488" y="6325090"/>
              <a:chExt cx="3878106" cy="274321"/>
            </a:xfrm>
          </p:grpSpPr>
          <p:sp>
            <p:nvSpPr>
              <p:cNvPr id="19" name="Rectangle 18">
                <a:extLst>
                  <a:ext uri="{FF2B5EF4-FFF2-40B4-BE49-F238E27FC236}">
                    <a16:creationId xmlns="" xmlns:a16="http://schemas.microsoft.com/office/drawing/2014/main" id="{82B05859-B6A2-4A72-BE82-7E68AA43FD71}"/>
                  </a:ext>
                </a:extLst>
              </p:cNvPr>
              <p:cNvSpPr/>
              <p:nvPr/>
            </p:nvSpPr>
            <p:spPr>
              <a:xfrm>
                <a:off x="6164314" y="6325090"/>
                <a:ext cx="1097280" cy="274320"/>
              </a:xfrm>
              <a:prstGeom prst="rect">
                <a:avLst/>
              </a:prstGeom>
              <a:solidFill>
                <a:srgbClr val="F9B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DETECT</a:t>
                </a:r>
              </a:p>
            </p:txBody>
          </p:sp>
          <p:grpSp>
            <p:nvGrpSpPr>
              <p:cNvPr id="20" name="Group 19">
                <a:extLst>
                  <a:ext uri="{FF2B5EF4-FFF2-40B4-BE49-F238E27FC236}">
                    <a16:creationId xmlns="" xmlns:a16="http://schemas.microsoft.com/office/drawing/2014/main" id="{31B926C1-8EB3-48F7-8972-8B1CB61FC566}"/>
                  </a:ext>
                </a:extLst>
              </p:cNvPr>
              <p:cNvGrpSpPr/>
              <p:nvPr/>
            </p:nvGrpSpPr>
            <p:grpSpPr>
              <a:xfrm>
                <a:off x="3383488" y="6325090"/>
                <a:ext cx="2478885" cy="274321"/>
                <a:chOff x="3600187" y="6354868"/>
                <a:chExt cx="2478885" cy="274321"/>
              </a:xfrm>
            </p:grpSpPr>
            <p:sp>
              <p:nvSpPr>
                <p:cNvPr id="21" name="Rectangle 20">
                  <a:extLst>
                    <a:ext uri="{FF2B5EF4-FFF2-40B4-BE49-F238E27FC236}">
                      <a16:creationId xmlns="" xmlns:a16="http://schemas.microsoft.com/office/drawing/2014/main" id="{8FE9848F-7D37-459A-8253-8E6C9EEA8D0E}"/>
                    </a:ext>
                  </a:extLst>
                </p:cNvPr>
                <p:cNvSpPr/>
                <p:nvPr/>
              </p:nvSpPr>
              <p:spPr>
                <a:xfrm>
                  <a:off x="3600187" y="6354869"/>
                  <a:ext cx="1097280" cy="274320"/>
                </a:xfrm>
                <a:prstGeom prst="rect">
                  <a:avLst/>
                </a:prstGeom>
                <a:solidFill>
                  <a:srgbClr val="61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IDENTIFY</a:t>
                  </a:r>
                </a:p>
              </p:txBody>
            </p:sp>
            <p:sp>
              <p:nvSpPr>
                <p:cNvPr id="22" name="Rectangle 21">
                  <a:extLst>
                    <a:ext uri="{FF2B5EF4-FFF2-40B4-BE49-F238E27FC236}">
                      <a16:creationId xmlns="" xmlns:a16="http://schemas.microsoft.com/office/drawing/2014/main" id="{418BB6A2-1DFA-4975-A1EA-F91A0DE73749}"/>
                    </a:ext>
                  </a:extLst>
                </p:cNvPr>
                <p:cNvSpPr/>
                <p:nvPr/>
              </p:nvSpPr>
              <p:spPr>
                <a:xfrm>
                  <a:off x="4981792" y="6354868"/>
                  <a:ext cx="1097280" cy="274320"/>
                </a:xfrm>
                <a:prstGeom prst="rect">
                  <a:avLst/>
                </a:prstGeom>
                <a:solidFill>
                  <a:srgbClr val="744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PROTECT</a:t>
                  </a:r>
                </a:p>
              </p:txBody>
            </p:sp>
          </p:grpSp>
        </p:grpSp>
      </p:grpSp>
      <p:sp>
        <p:nvSpPr>
          <p:cNvPr id="12" name="Isosceles Triangle 11">
            <a:extLst>
              <a:ext uri="{FF2B5EF4-FFF2-40B4-BE49-F238E27FC236}">
                <a16:creationId xmlns="" xmlns:a16="http://schemas.microsoft.com/office/drawing/2014/main" id="{E04CFB1A-F5A9-4CA9-9247-1535171B88FA}"/>
              </a:ext>
            </a:extLst>
          </p:cNvPr>
          <p:cNvSpPr/>
          <p:nvPr/>
        </p:nvSpPr>
        <p:spPr>
          <a:xfrm rot="5400000">
            <a:off x="9316578" y="6278807"/>
            <a:ext cx="238667" cy="95512"/>
          </a:xfrm>
          <a:prstGeom prst="triangle">
            <a:avLst/>
          </a:prstGeom>
          <a:solidFill>
            <a:srgbClr val="B4B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 xmlns:a16="http://schemas.microsoft.com/office/drawing/2014/main" id="{C064C042-BFE5-4287-8918-ACA637606AAD}"/>
              </a:ext>
            </a:extLst>
          </p:cNvPr>
          <p:cNvSpPr/>
          <p:nvPr/>
        </p:nvSpPr>
        <p:spPr>
          <a:xfrm rot="5400000">
            <a:off x="7839142" y="6278807"/>
            <a:ext cx="238667" cy="95512"/>
          </a:xfrm>
          <a:prstGeom prst="triangle">
            <a:avLst/>
          </a:prstGeom>
          <a:solidFill>
            <a:srgbClr val="B4B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 xmlns:a16="http://schemas.microsoft.com/office/drawing/2014/main" id="{62CB79F4-6834-4493-8F6F-8872E23415FF}"/>
              </a:ext>
            </a:extLst>
          </p:cNvPr>
          <p:cNvSpPr/>
          <p:nvPr/>
        </p:nvSpPr>
        <p:spPr>
          <a:xfrm rot="5400000">
            <a:off x="6372706" y="6278807"/>
            <a:ext cx="238667" cy="95512"/>
          </a:xfrm>
          <a:prstGeom prst="triangle">
            <a:avLst/>
          </a:prstGeom>
          <a:solidFill>
            <a:srgbClr val="B4B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 xmlns:a16="http://schemas.microsoft.com/office/drawing/2014/main" id="{4D7DCADD-4010-44C4-A64D-9B4E0B7B5E48}"/>
              </a:ext>
            </a:extLst>
          </p:cNvPr>
          <p:cNvSpPr/>
          <p:nvPr/>
        </p:nvSpPr>
        <p:spPr>
          <a:xfrm rot="5400000">
            <a:off x="4909714" y="6278807"/>
            <a:ext cx="238667" cy="95512"/>
          </a:xfrm>
          <a:prstGeom prst="triangle">
            <a:avLst/>
          </a:prstGeom>
          <a:solidFill>
            <a:srgbClr val="B4B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 xmlns:a16="http://schemas.microsoft.com/office/drawing/2014/main" id="{57EF671B-3656-43A6-9E2A-72637F432CF5}"/>
              </a:ext>
            </a:extLst>
          </p:cNvPr>
          <p:cNvSpPr/>
          <p:nvPr/>
        </p:nvSpPr>
        <p:spPr>
          <a:xfrm>
            <a:off x="2782796" y="2282333"/>
            <a:ext cx="1737360" cy="548640"/>
          </a:xfrm>
          <a:prstGeom prst="rect">
            <a:avLst/>
          </a:prstGeom>
          <a:solidFill>
            <a:srgbClr val="61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IDENTIFY</a:t>
            </a:r>
          </a:p>
        </p:txBody>
      </p:sp>
      <p:sp>
        <p:nvSpPr>
          <p:cNvPr id="39" name="Rectangle 38">
            <a:extLst>
              <a:ext uri="{FF2B5EF4-FFF2-40B4-BE49-F238E27FC236}">
                <a16:creationId xmlns="" xmlns:a16="http://schemas.microsoft.com/office/drawing/2014/main" id="{E58D408D-B8EF-4D12-8C5E-D1F3343D5A37}"/>
              </a:ext>
            </a:extLst>
          </p:cNvPr>
          <p:cNvSpPr/>
          <p:nvPr/>
        </p:nvSpPr>
        <p:spPr>
          <a:xfrm>
            <a:off x="2782796" y="2979437"/>
            <a:ext cx="1737360" cy="548640"/>
          </a:xfrm>
          <a:prstGeom prst="rect">
            <a:avLst/>
          </a:prstGeom>
          <a:solidFill>
            <a:srgbClr val="744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PROTECT</a:t>
            </a:r>
          </a:p>
        </p:txBody>
      </p:sp>
      <p:sp>
        <p:nvSpPr>
          <p:cNvPr id="40" name="Rectangle 39">
            <a:extLst>
              <a:ext uri="{FF2B5EF4-FFF2-40B4-BE49-F238E27FC236}">
                <a16:creationId xmlns="" xmlns:a16="http://schemas.microsoft.com/office/drawing/2014/main" id="{D5F2D264-D2EE-4CB8-B10D-36D727FF8EED}"/>
              </a:ext>
            </a:extLst>
          </p:cNvPr>
          <p:cNvSpPr/>
          <p:nvPr/>
        </p:nvSpPr>
        <p:spPr>
          <a:xfrm>
            <a:off x="2782796" y="3690527"/>
            <a:ext cx="1737360" cy="548640"/>
          </a:xfrm>
          <a:prstGeom prst="rect">
            <a:avLst/>
          </a:prstGeom>
          <a:solidFill>
            <a:srgbClr val="F9B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DETECT</a:t>
            </a:r>
          </a:p>
        </p:txBody>
      </p:sp>
      <p:sp>
        <p:nvSpPr>
          <p:cNvPr id="41" name="Rectangle 40">
            <a:extLst>
              <a:ext uri="{FF2B5EF4-FFF2-40B4-BE49-F238E27FC236}">
                <a16:creationId xmlns="" xmlns:a16="http://schemas.microsoft.com/office/drawing/2014/main" id="{DAF0F826-318E-4712-A260-14F3A844420A}"/>
              </a:ext>
            </a:extLst>
          </p:cNvPr>
          <p:cNvSpPr/>
          <p:nvPr/>
        </p:nvSpPr>
        <p:spPr>
          <a:xfrm>
            <a:off x="2782796" y="4438494"/>
            <a:ext cx="1737360" cy="548640"/>
          </a:xfrm>
          <a:prstGeom prst="rect">
            <a:avLst/>
          </a:prstGeom>
          <a:solidFill>
            <a:srgbClr val="D53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RESPOND</a:t>
            </a:r>
          </a:p>
        </p:txBody>
      </p:sp>
      <p:sp>
        <p:nvSpPr>
          <p:cNvPr id="42" name="Rectangle 41">
            <a:extLst>
              <a:ext uri="{FF2B5EF4-FFF2-40B4-BE49-F238E27FC236}">
                <a16:creationId xmlns="" xmlns:a16="http://schemas.microsoft.com/office/drawing/2014/main" id="{D9194A88-5A51-4F68-B6E6-13A2EC9D77A1}"/>
              </a:ext>
            </a:extLst>
          </p:cNvPr>
          <p:cNvSpPr/>
          <p:nvPr/>
        </p:nvSpPr>
        <p:spPr>
          <a:xfrm>
            <a:off x="2782796" y="5075163"/>
            <a:ext cx="1737360" cy="548640"/>
          </a:xfrm>
          <a:prstGeom prst="rect">
            <a:avLst/>
          </a:prstGeom>
          <a:solidFill>
            <a:srgbClr val="899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RECOVER</a:t>
            </a:r>
          </a:p>
        </p:txBody>
      </p:sp>
      <p:sp>
        <p:nvSpPr>
          <p:cNvPr id="43" name="Rectangle 42">
            <a:extLst>
              <a:ext uri="{FF2B5EF4-FFF2-40B4-BE49-F238E27FC236}">
                <a16:creationId xmlns="" xmlns:a16="http://schemas.microsoft.com/office/drawing/2014/main" id="{6C377C30-AA77-485B-85FD-07958FC09D4B}"/>
              </a:ext>
            </a:extLst>
          </p:cNvPr>
          <p:cNvSpPr/>
          <p:nvPr/>
        </p:nvSpPr>
        <p:spPr>
          <a:xfrm>
            <a:off x="4557338" y="2282333"/>
            <a:ext cx="5120640" cy="548640"/>
          </a:xfrm>
          <a:prstGeom prst="rect">
            <a:avLst/>
          </a:prstGeom>
          <a:solidFill>
            <a:schemeClr val="bg1"/>
          </a:solidFill>
          <a:ln>
            <a:solidFill>
              <a:srgbClr val="617F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617FBA"/>
                </a:solidFill>
              </a:rPr>
              <a:t>Understand your assets and resources</a:t>
            </a:r>
          </a:p>
        </p:txBody>
      </p:sp>
      <p:sp>
        <p:nvSpPr>
          <p:cNvPr id="44" name="Rectangle 43">
            <a:extLst>
              <a:ext uri="{FF2B5EF4-FFF2-40B4-BE49-F238E27FC236}">
                <a16:creationId xmlns="" xmlns:a16="http://schemas.microsoft.com/office/drawing/2014/main" id="{17902739-C3AD-416F-9598-65E642183B46}"/>
              </a:ext>
            </a:extLst>
          </p:cNvPr>
          <p:cNvSpPr/>
          <p:nvPr/>
        </p:nvSpPr>
        <p:spPr>
          <a:xfrm>
            <a:off x="4557338" y="2979437"/>
            <a:ext cx="5120640" cy="548640"/>
          </a:xfrm>
          <a:prstGeom prst="rect">
            <a:avLst/>
          </a:prstGeom>
          <a:solidFill>
            <a:schemeClr val="bg1"/>
          </a:solidFill>
          <a:ln>
            <a:solidFill>
              <a:srgbClr val="617F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44DAC"/>
                </a:solidFill>
              </a:rPr>
              <a:t>Develop and implement the appropriate safeguards</a:t>
            </a:r>
          </a:p>
        </p:txBody>
      </p:sp>
      <p:sp>
        <p:nvSpPr>
          <p:cNvPr id="45" name="Rectangle 44">
            <a:extLst>
              <a:ext uri="{FF2B5EF4-FFF2-40B4-BE49-F238E27FC236}">
                <a16:creationId xmlns="" xmlns:a16="http://schemas.microsoft.com/office/drawing/2014/main" id="{83F1825F-7434-4C57-B0CF-D8FA6FB3592A}"/>
              </a:ext>
            </a:extLst>
          </p:cNvPr>
          <p:cNvSpPr/>
          <p:nvPr/>
        </p:nvSpPr>
        <p:spPr>
          <a:xfrm>
            <a:off x="4557338" y="3690527"/>
            <a:ext cx="5120640" cy="548640"/>
          </a:xfrm>
          <a:prstGeom prst="rect">
            <a:avLst/>
          </a:prstGeom>
          <a:solidFill>
            <a:schemeClr val="bg1"/>
          </a:solidFill>
          <a:ln>
            <a:solidFill>
              <a:srgbClr val="F9B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9B404"/>
                </a:solidFill>
              </a:rPr>
              <a:t>Identify the occurrence of a cybersecurity event </a:t>
            </a:r>
          </a:p>
        </p:txBody>
      </p:sp>
      <p:sp>
        <p:nvSpPr>
          <p:cNvPr id="46" name="Rectangle 45">
            <a:extLst>
              <a:ext uri="{FF2B5EF4-FFF2-40B4-BE49-F238E27FC236}">
                <a16:creationId xmlns="" xmlns:a16="http://schemas.microsoft.com/office/drawing/2014/main" id="{F6887C2E-67C5-4A64-847B-94A761AE9765}"/>
              </a:ext>
            </a:extLst>
          </p:cNvPr>
          <p:cNvSpPr/>
          <p:nvPr/>
        </p:nvSpPr>
        <p:spPr>
          <a:xfrm>
            <a:off x="4557338" y="4438494"/>
            <a:ext cx="5120640" cy="548640"/>
          </a:xfrm>
          <a:prstGeom prst="rect">
            <a:avLst/>
          </a:prstGeom>
          <a:solidFill>
            <a:schemeClr val="bg1"/>
          </a:solidFill>
          <a:ln>
            <a:solidFill>
              <a:srgbClr val="D53D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D53D50"/>
                </a:solidFill>
              </a:rPr>
              <a:t>Take action for detected cybersecurity event </a:t>
            </a:r>
          </a:p>
        </p:txBody>
      </p:sp>
      <p:sp>
        <p:nvSpPr>
          <p:cNvPr id="47" name="Rectangle 46">
            <a:extLst>
              <a:ext uri="{FF2B5EF4-FFF2-40B4-BE49-F238E27FC236}">
                <a16:creationId xmlns="" xmlns:a16="http://schemas.microsoft.com/office/drawing/2014/main" id="{7F3AF143-3157-4DAB-B2AA-FF350E53E007}"/>
              </a:ext>
            </a:extLst>
          </p:cNvPr>
          <p:cNvSpPr/>
          <p:nvPr/>
        </p:nvSpPr>
        <p:spPr>
          <a:xfrm>
            <a:off x="4557338" y="5075163"/>
            <a:ext cx="5120640" cy="548640"/>
          </a:xfrm>
          <a:prstGeom prst="rect">
            <a:avLst/>
          </a:prstGeom>
          <a:solidFill>
            <a:schemeClr val="bg1"/>
          </a:solidFill>
          <a:ln>
            <a:solidFill>
              <a:srgbClr val="899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899645"/>
                </a:solidFill>
              </a:rPr>
              <a:t>Activities to maintain plans for resilience</a:t>
            </a:r>
          </a:p>
        </p:txBody>
      </p:sp>
    </p:spTree>
    <p:extLst>
      <p:ext uri="{BB962C8B-B14F-4D97-AF65-F5344CB8AC3E}">
        <p14:creationId xmlns:p14="http://schemas.microsoft.com/office/powerpoint/2010/main" val="163443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6231" y="1189048"/>
            <a:ext cx="9521041" cy="1066544"/>
          </a:xfrm>
        </p:spPr>
        <p:txBody>
          <a:bodyPr/>
          <a:lstStyle/>
          <a:p>
            <a:r>
              <a:rPr lang="en-US" dirty="0"/>
              <a:t>NCF Categories and Subcategories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111214691"/>
              </p:ext>
            </p:extLst>
          </p:nvPr>
        </p:nvGraphicFramePr>
        <p:xfrm>
          <a:off x="916231" y="2255592"/>
          <a:ext cx="10736580" cy="4423595"/>
        </p:xfrm>
        <a:graphic>
          <a:graphicData uri="http://schemas.openxmlformats.org/drawingml/2006/table">
            <a:tbl>
              <a:tblPr>
                <a:tableStyleId>{5C22544A-7EE6-4342-B048-85BDC9FD1C3A}</a:tableStyleId>
              </a:tblPr>
              <a:tblGrid>
                <a:gridCol w="548639">
                  <a:extLst>
                    <a:ext uri="{9D8B030D-6E8A-4147-A177-3AD203B41FA5}">
                      <a16:colId xmlns="" xmlns:a16="http://schemas.microsoft.com/office/drawing/2014/main" val="20000"/>
                    </a:ext>
                  </a:extLst>
                </a:gridCol>
                <a:gridCol w="3240741">
                  <a:extLst>
                    <a:ext uri="{9D8B030D-6E8A-4147-A177-3AD203B41FA5}">
                      <a16:colId xmlns="" xmlns:a16="http://schemas.microsoft.com/office/drawing/2014/main" val="20001"/>
                    </a:ext>
                  </a:extLst>
                </a:gridCol>
                <a:gridCol w="6947200">
                  <a:extLst>
                    <a:ext uri="{9D8B030D-6E8A-4147-A177-3AD203B41FA5}">
                      <a16:colId xmlns="" xmlns:a16="http://schemas.microsoft.com/office/drawing/2014/main" val="20002"/>
                    </a:ext>
                  </a:extLst>
                </a:gridCol>
              </a:tblGrid>
              <a:tr h="230271">
                <a:tc rowSpan="11">
                  <a:txBody>
                    <a:bodyPr/>
                    <a:lstStyle/>
                    <a:p>
                      <a:pPr algn="ctr" fontAlgn="ctr"/>
                      <a:r>
                        <a:rPr lang="en-US" sz="1400" b="0" u="none" strike="noStrike" dirty="0">
                          <a:solidFill>
                            <a:schemeClr val="bg1"/>
                          </a:solidFill>
                          <a:effectLst/>
                        </a:rPr>
                        <a:t>ID:</a:t>
                      </a:r>
                    </a:p>
                    <a:p>
                      <a:pPr algn="ctr" fontAlgn="ctr"/>
                      <a:r>
                        <a:rPr lang="en-US" sz="1400" b="0" u="none" strike="noStrike" dirty="0">
                          <a:solidFill>
                            <a:schemeClr val="bg1"/>
                          </a:solidFill>
                          <a:effectLst/>
                        </a:rPr>
                        <a:t>INDENTIFY</a:t>
                      </a:r>
                      <a:endParaRPr lang="sk-SK" sz="1000" b="0" i="0" u="none" strike="noStrike" dirty="0">
                        <a:solidFill>
                          <a:schemeClr val="bg1"/>
                        </a:solidFill>
                        <a:effectLst/>
                        <a:latin typeface="Calibri" charset="0"/>
                      </a:endParaRPr>
                    </a:p>
                  </a:txBody>
                  <a:tcPr marL="5905" marR="5905" marT="5905" marB="0" vert="vert270" anchor="ctr">
                    <a:lnL w="12700" cap="flat" cmpd="sng" algn="ctr">
                      <a:solidFill>
                        <a:srgbClr val="617FBA"/>
                      </a:solidFill>
                      <a:prstDash val="solid"/>
                      <a:round/>
                      <a:headEnd type="none" w="med" len="med"/>
                      <a:tailEnd type="none" w="med" len="med"/>
                    </a:lnL>
                    <a:lnT w="12700" cap="flat" cmpd="sng" algn="ctr">
                      <a:solidFill>
                        <a:srgbClr val="617FBA"/>
                      </a:solidFill>
                      <a:prstDash val="solid"/>
                      <a:round/>
                      <a:headEnd type="none" w="med" len="med"/>
                      <a:tailEnd type="none" w="med" len="med"/>
                    </a:lnT>
                    <a:lnB w="12700" cap="flat" cmpd="sng" algn="ctr">
                      <a:solidFill>
                        <a:srgbClr val="617FBA"/>
                      </a:solidFill>
                      <a:prstDash val="solid"/>
                      <a:round/>
                      <a:headEnd type="none" w="med" len="med"/>
                      <a:tailEnd type="none" w="med" len="med"/>
                    </a:lnB>
                    <a:solidFill>
                      <a:srgbClr val="617FBA"/>
                    </a:solidFill>
                  </a:tcPr>
                </a:tc>
                <a:tc rowSpan="6">
                  <a:txBody>
                    <a:bodyPr/>
                    <a:lstStyle/>
                    <a:p>
                      <a:pPr marL="114300" indent="0" algn="l" fontAlgn="ctr"/>
                      <a:r>
                        <a:rPr lang="en-US" sz="1200" b="1" u="none" strike="noStrike" dirty="0">
                          <a:solidFill>
                            <a:srgbClr val="617FBA"/>
                          </a:solidFill>
                          <a:effectLst/>
                        </a:rPr>
                        <a:t>ID.AM</a:t>
                      </a:r>
                      <a:br>
                        <a:rPr lang="en-US" sz="1200" b="1" u="none" strike="noStrike" dirty="0">
                          <a:solidFill>
                            <a:srgbClr val="617FBA"/>
                          </a:solidFill>
                          <a:effectLst/>
                        </a:rPr>
                      </a:br>
                      <a:r>
                        <a:rPr lang="en-US" sz="1200" b="1" u="none" strike="noStrike" dirty="0">
                          <a:solidFill>
                            <a:srgbClr val="617FBA"/>
                          </a:solidFill>
                          <a:effectLst/>
                        </a:rPr>
                        <a:t>Asset Management</a:t>
                      </a:r>
                    </a:p>
                    <a:p>
                      <a:pPr marL="114300" indent="0" algn="l" fontAlgn="ctr"/>
                      <a:r>
                        <a:rPr lang="en-US" sz="1200" u="none" strike="noStrike" dirty="0">
                          <a:effectLst/>
                        </a:rPr>
                        <a:t/>
                      </a:r>
                      <a:br>
                        <a:rPr lang="en-US" sz="1200" u="none" strike="noStrike" dirty="0">
                          <a:effectLst/>
                        </a:rPr>
                      </a:br>
                      <a:r>
                        <a:rPr lang="en-US" sz="1200" u="none" strike="noStrike" dirty="0">
                          <a:effectLst/>
                        </a:rPr>
                        <a:t>The data, personnel, devices, systems, and facilities that enable the organization to achieve business purposes are identified and managed consistent with their relative importance to business objectives and the organization’s risk strategy.</a:t>
                      </a:r>
                      <a:endParaRPr lang="en-US" sz="1200" b="0" i="0" u="none" strike="noStrike" dirty="0">
                        <a:solidFill>
                          <a:srgbClr val="000000"/>
                        </a:solidFill>
                        <a:effectLst/>
                        <a:latin typeface="Calibri" charset="0"/>
                      </a:endParaRPr>
                    </a:p>
                  </a:txBody>
                  <a:tcPr marL="5905" marR="5905" marT="5905" marB="0">
                    <a:lnR w="12700" cap="flat" cmpd="sng" algn="ctr">
                      <a:solidFill>
                        <a:srgbClr val="617FBA"/>
                      </a:solidFill>
                      <a:prstDash val="solid"/>
                      <a:round/>
                      <a:headEnd type="none" w="med" len="med"/>
                      <a:tailEnd type="none" w="med" len="med"/>
                    </a:lnR>
                    <a:lnT w="12700" cap="flat" cmpd="sng" algn="ctr">
                      <a:solidFill>
                        <a:srgbClr val="617FBA"/>
                      </a:solidFill>
                      <a:prstDash val="solid"/>
                      <a:round/>
                      <a:headEnd type="none" w="med" len="med"/>
                      <a:tailEnd type="none" w="med" len="med"/>
                    </a:lnT>
                    <a:lnB w="12700" cap="flat" cmpd="sng" algn="ctr">
                      <a:solidFill>
                        <a:srgbClr val="617FBA"/>
                      </a:solidFill>
                      <a:prstDash val="solid"/>
                      <a:round/>
                      <a:headEnd type="none" w="med" len="med"/>
                      <a:tailEnd type="none" w="med" len="med"/>
                    </a:lnB>
                    <a:solidFill>
                      <a:schemeClr val="bg1"/>
                    </a:solidFill>
                  </a:tcPr>
                </a:tc>
                <a:tc>
                  <a:txBody>
                    <a:bodyPr/>
                    <a:lstStyle/>
                    <a:p>
                      <a:pPr algn="l" fontAlgn="ctr"/>
                      <a:r>
                        <a:rPr lang="en-US" sz="1100" u="none" strike="noStrike" dirty="0">
                          <a:solidFill>
                            <a:schemeClr val="bg1"/>
                          </a:solidFill>
                          <a:effectLst/>
                        </a:rPr>
                        <a:t>ID.AM-1: Physical devices and systems within the organization are inventoried.</a:t>
                      </a:r>
                      <a:br>
                        <a:rPr lang="en-US" sz="1100" u="none" strike="noStrike" dirty="0">
                          <a:solidFill>
                            <a:schemeClr val="bg1"/>
                          </a:solidFill>
                          <a:effectLst/>
                        </a:rPr>
                      </a:br>
                      <a:endParaRPr lang="en-US" sz="1100" b="0" i="0" u="none" strike="noStrike" dirty="0">
                        <a:solidFill>
                          <a:schemeClr val="bg1"/>
                        </a:solidFill>
                        <a:effectLst/>
                        <a:latin typeface="Calibri" charset="0"/>
                      </a:endParaRPr>
                    </a:p>
                  </a:txBody>
                  <a:tcPr marL="5905" marR="5905" marT="5905" marB="0" anchor="ctr">
                    <a:lnL w="12700" cap="flat" cmpd="sng" algn="ctr">
                      <a:solidFill>
                        <a:srgbClr val="617FBA"/>
                      </a:solidFill>
                      <a:prstDash val="solid"/>
                      <a:round/>
                      <a:headEnd type="none" w="med" len="med"/>
                      <a:tailEnd type="none" w="med" len="med"/>
                    </a:lnL>
                    <a:solidFill>
                      <a:srgbClr val="617FBA"/>
                    </a:solidFill>
                  </a:tcPr>
                </a:tc>
                <a:extLst>
                  <a:ext uri="{0D108BD9-81ED-4DB2-BD59-A6C34878D82A}">
                    <a16:rowId xmlns="" xmlns:a16="http://schemas.microsoft.com/office/drawing/2014/main" val="10000"/>
                  </a:ext>
                </a:extLst>
              </a:tr>
              <a:tr h="281088">
                <a:tc vMerge="1">
                  <a:txBody>
                    <a:bodyPr/>
                    <a:lstStyle/>
                    <a:p>
                      <a:endParaRPr lang="en-US"/>
                    </a:p>
                  </a:txBody>
                  <a:tcPr/>
                </a:tc>
                <a:tc vMerge="1">
                  <a:txBody>
                    <a:bodyPr/>
                    <a:lstStyle/>
                    <a:p>
                      <a:endParaRPr lang="en-US"/>
                    </a:p>
                  </a:txBody>
                  <a:tcPr/>
                </a:tc>
                <a:tc>
                  <a:txBody>
                    <a:bodyPr/>
                    <a:lstStyle/>
                    <a:p>
                      <a:pPr algn="l" fontAlgn="ctr"/>
                      <a:r>
                        <a:rPr lang="en-US" sz="1100" u="none" strike="noStrike" dirty="0">
                          <a:solidFill>
                            <a:schemeClr val="bg1"/>
                          </a:solidFill>
                          <a:effectLst/>
                        </a:rPr>
                        <a:t>ID.AM-2: Software platforms and applications within the organization are inventoried.</a:t>
                      </a:r>
                      <a:br>
                        <a:rPr lang="en-US" sz="1100" u="none" strike="noStrike" dirty="0">
                          <a:solidFill>
                            <a:schemeClr val="bg1"/>
                          </a:solidFill>
                          <a:effectLst/>
                        </a:rPr>
                      </a:br>
                      <a:endParaRPr lang="en-US" sz="1100" b="0" i="0" u="none" strike="noStrike" dirty="0">
                        <a:solidFill>
                          <a:schemeClr val="bg1"/>
                        </a:solidFill>
                        <a:effectLst/>
                        <a:latin typeface="Calibri" charset="0"/>
                      </a:endParaRPr>
                    </a:p>
                  </a:txBody>
                  <a:tcPr marL="5905" marR="5905" marT="5905" marB="0" anchor="ctr">
                    <a:lnL w="12700" cap="flat" cmpd="sng" algn="ctr">
                      <a:solidFill>
                        <a:srgbClr val="617FBA"/>
                      </a:solidFill>
                      <a:prstDash val="solid"/>
                      <a:round/>
                      <a:headEnd type="none" w="med" len="med"/>
                      <a:tailEnd type="none" w="med" len="med"/>
                    </a:lnL>
                    <a:solidFill>
                      <a:srgbClr val="617FBA"/>
                    </a:solidFill>
                  </a:tcPr>
                </a:tc>
                <a:extLst>
                  <a:ext uri="{0D108BD9-81ED-4DB2-BD59-A6C34878D82A}">
                    <a16:rowId xmlns="" xmlns:a16="http://schemas.microsoft.com/office/drawing/2014/main" val="10001"/>
                  </a:ext>
                </a:extLst>
              </a:tr>
              <a:tr h="230271">
                <a:tc vMerge="1">
                  <a:txBody>
                    <a:bodyPr/>
                    <a:lstStyle/>
                    <a:p>
                      <a:pPr algn="l" fontAlgn="b"/>
                      <a:endParaRPr lang="sk-SK" sz="800" b="0" i="0" u="none" strike="noStrike" dirty="0">
                        <a:solidFill>
                          <a:srgbClr val="000000"/>
                        </a:solidFill>
                        <a:effectLst/>
                        <a:latin typeface="Calibri" charset="0"/>
                      </a:endParaRPr>
                    </a:p>
                  </a:txBody>
                  <a:tcPr marL="5905" marR="5905" marT="5905" marB="0" anchor="b"/>
                </a:tc>
                <a:tc vMerge="1">
                  <a:txBody>
                    <a:bodyPr/>
                    <a:lstStyle/>
                    <a:p>
                      <a:endParaRPr lang="en-US"/>
                    </a:p>
                  </a:txBody>
                  <a:tcPr/>
                </a:tc>
                <a:tc>
                  <a:txBody>
                    <a:bodyPr/>
                    <a:lstStyle/>
                    <a:p>
                      <a:pPr algn="l" fontAlgn="ctr"/>
                      <a:r>
                        <a:rPr lang="en-US" sz="1100" u="none" strike="noStrike" dirty="0">
                          <a:solidFill>
                            <a:schemeClr val="bg1"/>
                          </a:solidFill>
                          <a:effectLst/>
                        </a:rPr>
                        <a:t>ID.AM-3: Organizational communication and data flows are mapped.</a:t>
                      </a:r>
                      <a:br>
                        <a:rPr lang="en-US" sz="1100" u="none" strike="noStrike" dirty="0">
                          <a:solidFill>
                            <a:schemeClr val="bg1"/>
                          </a:solidFill>
                          <a:effectLst/>
                        </a:rPr>
                      </a:br>
                      <a:endParaRPr lang="en-US" sz="1100" b="0" i="0" u="none" strike="noStrike" dirty="0">
                        <a:solidFill>
                          <a:schemeClr val="bg1"/>
                        </a:solidFill>
                        <a:effectLst/>
                        <a:latin typeface="Calibri" charset="0"/>
                      </a:endParaRPr>
                    </a:p>
                  </a:txBody>
                  <a:tcPr marL="5905" marR="5905" marT="5905" marB="0">
                    <a:lnL w="12700" cap="flat" cmpd="sng" algn="ctr">
                      <a:solidFill>
                        <a:srgbClr val="617FBA"/>
                      </a:solidFill>
                      <a:prstDash val="solid"/>
                      <a:round/>
                      <a:headEnd type="none" w="med" len="med"/>
                      <a:tailEnd type="none" w="med" len="med"/>
                    </a:lnL>
                    <a:solidFill>
                      <a:srgbClr val="617FBA"/>
                    </a:solidFill>
                  </a:tcPr>
                </a:tc>
                <a:extLst>
                  <a:ext uri="{0D108BD9-81ED-4DB2-BD59-A6C34878D82A}">
                    <a16:rowId xmlns="" xmlns:a16="http://schemas.microsoft.com/office/drawing/2014/main" val="10003"/>
                  </a:ext>
                </a:extLst>
              </a:tr>
              <a:tr h="230271">
                <a:tc vMerge="1">
                  <a:txBody>
                    <a:bodyPr/>
                    <a:lstStyle/>
                    <a:p>
                      <a:pPr algn="l" fontAlgn="b"/>
                      <a:endParaRPr lang="sk-SK" sz="800" b="0" i="0" u="none" strike="noStrike">
                        <a:solidFill>
                          <a:srgbClr val="000000"/>
                        </a:solidFill>
                        <a:effectLst/>
                        <a:latin typeface="Calibri" charset="0"/>
                      </a:endParaRPr>
                    </a:p>
                  </a:txBody>
                  <a:tcPr marL="5905" marR="5905" marT="5905" marB="0" anchor="b"/>
                </a:tc>
                <a:tc vMerge="1">
                  <a:txBody>
                    <a:bodyPr/>
                    <a:lstStyle/>
                    <a:p>
                      <a:endParaRPr lang="en-US"/>
                    </a:p>
                  </a:txBody>
                  <a:tcPr/>
                </a:tc>
                <a:tc>
                  <a:txBody>
                    <a:bodyPr/>
                    <a:lstStyle/>
                    <a:p>
                      <a:pPr algn="l" fontAlgn="ctr"/>
                      <a:r>
                        <a:rPr lang="en-US" sz="1100" u="none" strike="noStrike" dirty="0">
                          <a:solidFill>
                            <a:schemeClr val="bg1"/>
                          </a:solidFill>
                          <a:effectLst/>
                        </a:rPr>
                        <a:t>ID.AM-4: External information systems are catalogued.</a:t>
                      </a:r>
                      <a:br>
                        <a:rPr lang="en-US" sz="1100" u="none" strike="noStrike" dirty="0">
                          <a:solidFill>
                            <a:schemeClr val="bg1"/>
                          </a:solidFill>
                          <a:effectLst/>
                        </a:rPr>
                      </a:br>
                      <a:endParaRPr lang="en-US" sz="1100" b="0" i="0" u="none" strike="noStrike" dirty="0">
                        <a:solidFill>
                          <a:schemeClr val="bg1"/>
                        </a:solidFill>
                        <a:effectLst/>
                        <a:latin typeface="Calibri" charset="0"/>
                      </a:endParaRPr>
                    </a:p>
                  </a:txBody>
                  <a:tcPr marL="5905" marR="5905" marT="5905" marB="0">
                    <a:lnL w="12700" cap="flat" cmpd="sng" algn="ctr">
                      <a:solidFill>
                        <a:srgbClr val="617FBA"/>
                      </a:solidFill>
                      <a:prstDash val="solid"/>
                      <a:round/>
                      <a:headEnd type="none" w="med" len="med"/>
                      <a:tailEnd type="none" w="med" len="med"/>
                    </a:lnL>
                    <a:solidFill>
                      <a:srgbClr val="617FBA"/>
                    </a:solidFill>
                  </a:tcPr>
                </a:tc>
                <a:extLst>
                  <a:ext uri="{0D108BD9-81ED-4DB2-BD59-A6C34878D82A}">
                    <a16:rowId xmlns="" xmlns:a16="http://schemas.microsoft.com/office/drawing/2014/main" val="10004"/>
                  </a:ext>
                </a:extLst>
              </a:tr>
              <a:tr h="343414">
                <a:tc vMerge="1">
                  <a:txBody>
                    <a:bodyPr/>
                    <a:lstStyle/>
                    <a:p>
                      <a:pPr algn="l" fontAlgn="b"/>
                      <a:endParaRPr lang="sk-SK" sz="800" b="0" i="0" u="none" strike="noStrike">
                        <a:solidFill>
                          <a:srgbClr val="000000"/>
                        </a:solidFill>
                        <a:effectLst/>
                        <a:latin typeface="Calibri" charset="0"/>
                      </a:endParaRPr>
                    </a:p>
                  </a:txBody>
                  <a:tcPr marL="5905" marR="5905" marT="5905" marB="0" anchor="b"/>
                </a:tc>
                <a:tc vMerge="1">
                  <a:txBody>
                    <a:bodyPr/>
                    <a:lstStyle/>
                    <a:p>
                      <a:endParaRPr lang="en-US"/>
                    </a:p>
                  </a:txBody>
                  <a:tcPr/>
                </a:tc>
                <a:tc>
                  <a:txBody>
                    <a:bodyPr/>
                    <a:lstStyle/>
                    <a:p>
                      <a:pPr algn="l" fontAlgn="ctr"/>
                      <a:r>
                        <a:rPr lang="en-US" sz="1100" u="none" strike="noStrike" dirty="0">
                          <a:solidFill>
                            <a:schemeClr val="bg1"/>
                          </a:solidFill>
                          <a:effectLst/>
                        </a:rPr>
                        <a:t>ID.AM-5: Resources (e.g., hardware, devices, data, time and software) are prioritized based on their classification, criticality, and business value.</a:t>
                      </a:r>
                      <a:br>
                        <a:rPr lang="en-US" sz="1100" u="none" strike="noStrike" dirty="0">
                          <a:solidFill>
                            <a:schemeClr val="bg1"/>
                          </a:solidFill>
                          <a:effectLst/>
                        </a:rPr>
                      </a:br>
                      <a:endParaRPr lang="en-US" sz="1100" b="0" i="0" u="none" strike="noStrike" dirty="0">
                        <a:solidFill>
                          <a:schemeClr val="bg1"/>
                        </a:solidFill>
                        <a:effectLst/>
                        <a:latin typeface="Calibri" charset="0"/>
                      </a:endParaRPr>
                    </a:p>
                  </a:txBody>
                  <a:tcPr marL="5905" marR="5905" marT="5905" marB="0">
                    <a:lnL w="12700" cap="flat" cmpd="sng" algn="ctr">
                      <a:solidFill>
                        <a:srgbClr val="617FBA"/>
                      </a:solidFill>
                      <a:prstDash val="solid"/>
                      <a:round/>
                      <a:headEnd type="none" w="med" len="med"/>
                      <a:tailEnd type="none" w="med" len="med"/>
                    </a:lnL>
                    <a:solidFill>
                      <a:srgbClr val="617FBA"/>
                    </a:solidFill>
                  </a:tcPr>
                </a:tc>
                <a:extLst>
                  <a:ext uri="{0D108BD9-81ED-4DB2-BD59-A6C34878D82A}">
                    <a16:rowId xmlns="" xmlns:a16="http://schemas.microsoft.com/office/drawing/2014/main" val="10005"/>
                  </a:ext>
                </a:extLst>
              </a:tr>
              <a:tr h="406109">
                <a:tc vMerge="1">
                  <a:txBody>
                    <a:bodyPr/>
                    <a:lstStyle/>
                    <a:p>
                      <a:pPr algn="l" fontAlgn="b"/>
                      <a:endParaRPr lang="sk-SK" sz="800" b="0" i="0" u="none" strike="noStrike">
                        <a:solidFill>
                          <a:srgbClr val="000000"/>
                        </a:solidFill>
                        <a:effectLst/>
                        <a:latin typeface="Calibri" charset="0"/>
                      </a:endParaRPr>
                    </a:p>
                  </a:txBody>
                  <a:tcPr marL="5905" marR="5905" marT="5905" marB="0" anchor="b"/>
                </a:tc>
                <a:tc vMerge="1">
                  <a:txBody>
                    <a:bodyPr/>
                    <a:lstStyle/>
                    <a:p>
                      <a:endParaRPr lang="en-US"/>
                    </a:p>
                  </a:txBody>
                  <a:tcPr/>
                </a:tc>
                <a:tc>
                  <a:txBody>
                    <a:bodyPr/>
                    <a:lstStyle/>
                    <a:p>
                      <a:pPr algn="l" fontAlgn="ctr"/>
                      <a:r>
                        <a:rPr lang="en-US" sz="1100" u="none" strike="noStrike" dirty="0">
                          <a:solidFill>
                            <a:schemeClr val="bg1"/>
                          </a:solidFill>
                          <a:effectLst/>
                        </a:rPr>
                        <a:t>ID.AM-6: Cybersecurity roles and responsibilities for the entire workforce and third-party stakeholders (e.g., suppliers, customers, partners) are established.</a:t>
                      </a:r>
                      <a:br>
                        <a:rPr lang="en-US" sz="1100" u="none" strike="noStrike" dirty="0">
                          <a:solidFill>
                            <a:schemeClr val="bg1"/>
                          </a:solidFill>
                          <a:effectLst/>
                        </a:rPr>
                      </a:br>
                      <a:endParaRPr lang="en-US" sz="1100" b="0" i="0" u="none" strike="noStrike" dirty="0">
                        <a:solidFill>
                          <a:schemeClr val="bg1"/>
                        </a:solidFill>
                        <a:effectLst/>
                        <a:latin typeface="Calibri" charset="0"/>
                      </a:endParaRPr>
                    </a:p>
                  </a:txBody>
                  <a:tcPr marL="5905" marR="5905" marT="5905" marB="0">
                    <a:lnL w="12700" cap="flat" cmpd="sng" algn="ctr">
                      <a:solidFill>
                        <a:srgbClr val="617FBA"/>
                      </a:solidFill>
                      <a:prstDash val="solid"/>
                      <a:round/>
                      <a:headEnd type="none" w="med" len="med"/>
                      <a:tailEnd type="none" w="med" len="med"/>
                    </a:lnL>
                    <a:solidFill>
                      <a:srgbClr val="617FBA"/>
                    </a:solidFill>
                  </a:tcPr>
                </a:tc>
                <a:extLst>
                  <a:ext uri="{0D108BD9-81ED-4DB2-BD59-A6C34878D82A}">
                    <a16:rowId xmlns="" xmlns:a16="http://schemas.microsoft.com/office/drawing/2014/main" val="10006"/>
                  </a:ext>
                </a:extLst>
              </a:tr>
              <a:tr h="230271">
                <a:tc vMerge="1">
                  <a:txBody>
                    <a:bodyPr/>
                    <a:lstStyle/>
                    <a:p>
                      <a:pPr algn="l" fontAlgn="b"/>
                      <a:endParaRPr lang="sk-SK" sz="800" b="0" i="0" u="none" strike="noStrike">
                        <a:solidFill>
                          <a:srgbClr val="000000"/>
                        </a:solidFill>
                        <a:effectLst/>
                        <a:latin typeface="Calibri" charset="0"/>
                      </a:endParaRPr>
                    </a:p>
                  </a:txBody>
                  <a:tcPr marL="5905" marR="5905" marT="5905" marB="0" anchor="b"/>
                </a:tc>
                <a:tc rowSpan="5">
                  <a:txBody>
                    <a:bodyPr/>
                    <a:lstStyle/>
                    <a:p>
                      <a:pPr algn="l" fontAlgn="ctr"/>
                      <a:r>
                        <a:rPr lang="en-US" sz="1200" b="1" u="none" strike="noStrike" dirty="0">
                          <a:solidFill>
                            <a:srgbClr val="617FBA"/>
                          </a:solidFill>
                          <a:effectLst/>
                        </a:rPr>
                        <a:t>ID.BE</a:t>
                      </a:r>
                      <a:r>
                        <a:rPr lang="en-US" sz="1200" b="1" u="none" strike="noStrike" kern="1200" dirty="0">
                          <a:solidFill>
                            <a:srgbClr val="617FBA"/>
                          </a:solidFill>
                          <a:effectLst/>
                          <a:latin typeface="+mn-lt"/>
                          <a:ea typeface="+mn-ea"/>
                          <a:cs typeface="+mn-cs"/>
                        </a:rPr>
                        <a:t/>
                      </a:r>
                      <a:br>
                        <a:rPr lang="en-US" sz="1200" b="1" u="none" strike="noStrike" kern="1200" dirty="0">
                          <a:solidFill>
                            <a:srgbClr val="617FBA"/>
                          </a:solidFill>
                          <a:effectLst/>
                          <a:latin typeface="+mn-lt"/>
                          <a:ea typeface="+mn-ea"/>
                          <a:cs typeface="+mn-cs"/>
                        </a:rPr>
                      </a:br>
                      <a:r>
                        <a:rPr lang="en-US" sz="1200" b="1" u="none" strike="noStrike" kern="1200" dirty="0">
                          <a:solidFill>
                            <a:srgbClr val="617FBA"/>
                          </a:solidFill>
                          <a:effectLst/>
                          <a:latin typeface="+mn-lt"/>
                          <a:ea typeface="+mn-ea"/>
                          <a:cs typeface="+mn-cs"/>
                        </a:rPr>
                        <a:t>Business Environment</a:t>
                      </a:r>
                    </a:p>
                    <a:p>
                      <a:pPr algn="l" fontAlgn="ctr"/>
                      <a:r>
                        <a:rPr lang="en-US" sz="1000" u="none" strike="noStrike" dirty="0">
                          <a:effectLst/>
                        </a:rPr>
                        <a:t/>
                      </a:r>
                      <a:br>
                        <a:rPr lang="en-US" sz="1000" u="none" strike="noStrike" dirty="0">
                          <a:effectLst/>
                        </a:rPr>
                      </a:br>
                      <a:r>
                        <a:rPr lang="en-US" sz="1200" u="none" strike="noStrike" kern="1200" dirty="0">
                          <a:solidFill>
                            <a:schemeClr val="dk1"/>
                          </a:solidFill>
                          <a:effectLst/>
                          <a:latin typeface="+mn-lt"/>
                          <a:ea typeface="+mn-ea"/>
                          <a:cs typeface="+mn-cs"/>
                        </a:rPr>
                        <a:t>The organization’s mission, objectives, stakeholders, and activities are understood and prioritized; this information is used to inform cybersecurity roles, responsibilities, and risk management decisions.</a:t>
                      </a:r>
                    </a:p>
                  </a:txBody>
                  <a:tcPr marL="5905" marR="5905" marT="5905" marB="0">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lnT w="12700" cap="flat" cmpd="sng" algn="ctr">
                      <a:solidFill>
                        <a:srgbClr val="617FBA"/>
                      </a:solidFill>
                      <a:prstDash val="solid"/>
                      <a:round/>
                      <a:headEnd type="none" w="med" len="med"/>
                      <a:tailEnd type="none" w="med" len="med"/>
                    </a:lnT>
                    <a:lnB w="12700" cap="flat" cmpd="sng" algn="ctr">
                      <a:solidFill>
                        <a:srgbClr val="617FBA"/>
                      </a:solidFill>
                      <a:prstDash val="solid"/>
                      <a:round/>
                      <a:headEnd type="none" w="med" len="med"/>
                      <a:tailEnd type="none" w="med" len="med"/>
                    </a:lnB>
                    <a:solidFill>
                      <a:schemeClr val="bg1"/>
                    </a:solidFill>
                  </a:tcPr>
                </a:tc>
                <a:tc>
                  <a:txBody>
                    <a:bodyPr/>
                    <a:lstStyle/>
                    <a:p>
                      <a:pPr algn="l" fontAlgn="ctr"/>
                      <a:r>
                        <a:rPr lang="en-US" sz="1100" u="none" strike="noStrike" dirty="0">
                          <a:solidFill>
                            <a:schemeClr val="bg1"/>
                          </a:solidFill>
                          <a:effectLst/>
                        </a:rPr>
                        <a:t>ID.BE-1: The organization’s role in the supply chain is identified and communicated.</a:t>
                      </a:r>
                      <a:br>
                        <a:rPr lang="en-US" sz="1100" u="none" strike="noStrike" dirty="0">
                          <a:solidFill>
                            <a:schemeClr val="bg1"/>
                          </a:solidFill>
                          <a:effectLst/>
                        </a:rPr>
                      </a:br>
                      <a:endParaRPr lang="en-US" sz="1100" b="0" i="0" u="none" strike="noStrike" dirty="0">
                        <a:solidFill>
                          <a:schemeClr val="bg1"/>
                        </a:solidFill>
                        <a:effectLst/>
                        <a:latin typeface="Calibri" charset="0"/>
                      </a:endParaRPr>
                    </a:p>
                  </a:txBody>
                  <a:tcPr marL="5905" marR="5905" marT="5905" marB="0">
                    <a:lnL w="12700" cap="flat" cmpd="sng" algn="ctr">
                      <a:solidFill>
                        <a:srgbClr val="617FBA"/>
                      </a:solidFill>
                      <a:prstDash val="solid"/>
                      <a:round/>
                      <a:headEnd type="none" w="med" len="med"/>
                      <a:tailEnd type="none" w="med" len="med"/>
                    </a:lnL>
                    <a:solidFill>
                      <a:srgbClr val="617FBA"/>
                    </a:solidFill>
                  </a:tcPr>
                </a:tc>
                <a:extLst>
                  <a:ext uri="{0D108BD9-81ED-4DB2-BD59-A6C34878D82A}">
                    <a16:rowId xmlns="" xmlns:a16="http://schemas.microsoft.com/office/drawing/2014/main" val="10007"/>
                  </a:ext>
                </a:extLst>
              </a:tr>
              <a:tr h="343414">
                <a:tc vMerge="1">
                  <a:txBody>
                    <a:bodyPr/>
                    <a:lstStyle/>
                    <a:p>
                      <a:pPr algn="l" fontAlgn="b"/>
                      <a:endParaRPr lang="sk-SK" sz="800" b="0" i="0" u="none" strike="noStrike" dirty="0">
                        <a:solidFill>
                          <a:srgbClr val="000000"/>
                        </a:solidFill>
                        <a:effectLst/>
                        <a:latin typeface="Calibri" charset="0"/>
                      </a:endParaRPr>
                    </a:p>
                  </a:txBody>
                  <a:tcPr marL="5905" marR="5905" marT="5905" marB="0" anchor="b"/>
                </a:tc>
                <a:tc vMerge="1">
                  <a:txBody>
                    <a:bodyPr/>
                    <a:lstStyle/>
                    <a:p>
                      <a:endParaRPr lang="en-US"/>
                    </a:p>
                  </a:txBody>
                  <a:tcPr/>
                </a:tc>
                <a:tc>
                  <a:txBody>
                    <a:bodyPr/>
                    <a:lstStyle/>
                    <a:p>
                      <a:pPr algn="l" fontAlgn="ctr"/>
                      <a:r>
                        <a:rPr lang="en-US" sz="1100" u="none" strike="noStrike" dirty="0">
                          <a:solidFill>
                            <a:schemeClr val="bg1"/>
                          </a:solidFill>
                          <a:effectLst/>
                        </a:rPr>
                        <a:t>ID.BE-2: The organization’s place in critical infrastructure and its industry sector is identified and communicated.</a:t>
                      </a:r>
                      <a:br>
                        <a:rPr lang="en-US" sz="1100" u="none" strike="noStrike" dirty="0">
                          <a:solidFill>
                            <a:schemeClr val="bg1"/>
                          </a:solidFill>
                          <a:effectLst/>
                        </a:rPr>
                      </a:br>
                      <a:endParaRPr lang="en-US" sz="1100" b="0" i="0" u="none" strike="noStrike" dirty="0">
                        <a:solidFill>
                          <a:schemeClr val="bg1"/>
                        </a:solidFill>
                        <a:effectLst/>
                        <a:latin typeface="Calibri" charset="0"/>
                      </a:endParaRPr>
                    </a:p>
                  </a:txBody>
                  <a:tcPr marL="5905" marR="5905" marT="5905" marB="0">
                    <a:lnL w="12700" cap="flat" cmpd="sng" algn="ctr">
                      <a:solidFill>
                        <a:srgbClr val="617FBA"/>
                      </a:solidFill>
                      <a:prstDash val="solid"/>
                      <a:round/>
                      <a:headEnd type="none" w="med" len="med"/>
                      <a:tailEnd type="none" w="med" len="med"/>
                    </a:lnL>
                    <a:solidFill>
                      <a:srgbClr val="617FBA"/>
                    </a:solidFill>
                  </a:tcPr>
                </a:tc>
                <a:extLst>
                  <a:ext uri="{0D108BD9-81ED-4DB2-BD59-A6C34878D82A}">
                    <a16:rowId xmlns="" xmlns:a16="http://schemas.microsoft.com/office/drawing/2014/main" val="10008"/>
                  </a:ext>
                </a:extLst>
              </a:tr>
              <a:tr h="343414">
                <a:tc vMerge="1">
                  <a:txBody>
                    <a:bodyPr/>
                    <a:lstStyle/>
                    <a:p>
                      <a:pPr algn="l" fontAlgn="b"/>
                      <a:endParaRPr lang="sk-SK" sz="800" b="0" i="0" u="none" strike="noStrike">
                        <a:solidFill>
                          <a:srgbClr val="000000"/>
                        </a:solidFill>
                        <a:effectLst/>
                        <a:latin typeface="Calibri" charset="0"/>
                      </a:endParaRPr>
                    </a:p>
                  </a:txBody>
                  <a:tcPr marL="5905" marR="5905" marT="5905" marB="0" anchor="b"/>
                </a:tc>
                <a:tc vMerge="1">
                  <a:txBody>
                    <a:bodyPr/>
                    <a:lstStyle/>
                    <a:p>
                      <a:endParaRPr lang="en-US"/>
                    </a:p>
                  </a:txBody>
                  <a:tcPr/>
                </a:tc>
                <a:tc>
                  <a:txBody>
                    <a:bodyPr/>
                    <a:lstStyle/>
                    <a:p>
                      <a:pPr algn="l" fontAlgn="ctr"/>
                      <a:r>
                        <a:rPr lang="en-US" sz="1100" u="none" strike="noStrike" dirty="0">
                          <a:solidFill>
                            <a:schemeClr val="bg1"/>
                          </a:solidFill>
                          <a:effectLst/>
                        </a:rPr>
                        <a:t>ID.BE-3: Priorities for organizational mission, objectives, and activities are established and communicated.</a:t>
                      </a:r>
                      <a:br>
                        <a:rPr lang="en-US" sz="1100" u="none" strike="noStrike" dirty="0">
                          <a:solidFill>
                            <a:schemeClr val="bg1"/>
                          </a:solidFill>
                          <a:effectLst/>
                        </a:rPr>
                      </a:br>
                      <a:endParaRPr lang="en-US" sz="1100" b="0" i="0" u="none" strike="noStrike" dirty="0">
                        <a:solidFill>
                          <a:schemeClr val="bg1"/>
                        </a:solidFill>
                        <a:effectLst/>
                        <a:latin typeface="Calibri" charset="0"/>
                      </a:endParaRPr>
                    </a:p>
                  </a:txBody>
                  <a:tcPr marL="5905" marR="5905" marT="5905" marB="0">
                    <a:lnL w="12700" cap="flat" cmpd="sng" algn="ctr">
                      <a:solidFill>
                        <a:srgbClr val="617FBA"/>
                      </a:solidFill>
                      <a:prstDash val="solid"/>
                      <a:round/>
                      <a:headEnd type="none" w="med" len="med"/>
                      <a:tailEnd type="none" w="med" len="med"/>
                    </a:lnL>
                    <a:solidFill>
                      <a:srgbClr val="617FBA"/>
                    </a:solidFill>
                  </a:tcPr>
                </a:tc>
                <a:extLst>
                  <a:ext uri="{0D108BD9-81ED-4DB2-BD59-A6C34878D82A}">
                    <a16:rowId xmlns="" xmlns:a16="http://schemas.microsoft.com/office/drawing/2014/main" val="10009"/>
                  </a:ext>
                </a:extLst>
              </a:tr>
              <a:tr h="230271">
                <a:tc vMerge="1">
                  <a:txBody>
                    <a:bodyPr/>
                    <a:lstStyle/>
                    <a:p>
                      <a:pPr algn="l" fontAlgn="b"/>
                      <a:endParaRPr lang="sk-SK" sz="800" b="0" i="0" u="none" strike="noStrike">
                        <a:solidFill>
                          <a:srgbClr val="000000"/>
                        </a:solidFill>
                        <a:effectLst/>
                        <a:latin typeface="Calibri" charset="0"/>
                      </a:endParaRPr>
                    </a:p>
                  </a:txBody>
                  <a:tcPr marL="5905" marR="5905" marT="5905" marB="0" anchor="b"/>
                </a:tc>
                <a:tc vMerge="1">
                  <a:txBody>
                    <a:bodyPr/>
                    <a:lstStyle/>
                    <a:p>
                      <a:endParaRPr lang="en-US"/>
                    </a:p>
                  </a:txBody>
                  <a:tcPr/>
                </a:tc>
                <a:tc>
                  <a:txBody>
                    <a:bodyPr/>
                    <a:lstStyle/>
                    <a:p>
                      <a:pPr algn="l" fontAlgn="ctr"/>
                      <a:r>
                        <a:rPr lang="en-US" sz="1100" u="none" strike="noStrike" dirty="0">
                          <a:solidFill>
                            <a:schemeClr val="bg1"/>
                          </a:solidFill>
                          <a:effectLst/>
                        </a:rPr>
                        <a:t>ID.BE-4: Dependencies and critical functions for delivery of critical services are established.</a:t>
                      </a:r>
                      <a:br>
                        <a:rPr lang="en-US" sz="1100" u="none" strike="noStrike" dirty="0">
                          <a:solidFill>
                            <a:schemeClr val="bg1"/>
                          </a:solidFill>
                          <a:effectLst/>
                        </a:rPr>
                      </a:br>
                      <a:endParaRPr lang="en-US" sz="1100" b="0" i="0" u="none" strike="noStrike" dirty="0">
                        <a:solidFill>
                          <a:schemeClr val="bg1"/>
                        </a:solidFill>
                        <a:effectLst/>
                        <a:latin typeface="Calibri" charset="0"/>
                      </a:endParaRPr>
                    </a:p>
                  </a:txBody>
                  <a:tcPr marL="5905" marR="5905" marT="5905" marB="0">
                    <a:lnL w="12700" cap="flat" cmpd="sng" algn="ctr">
                      <a:solidFill>
                        <a:srgbClr val="617FBA"/>
                      </a:solidFill>
                      <a:prstDash val="solid"/>
                      <a:round/>
                      <a:headEnd type="none" w="med" len="med"/>
                      <a:tailEnd type="none" w="med" len="med"/>
                    </a:lnL>
                    <a:solidFill>
                      <a:srgbClr val="617FBA"/>
                    </a:solidFill>
                  </a:tcPr>
                </a:tc>
                <a:extLst>
                  <a:ext uri="{0D108BD9-81ED-4DB2-BD59-A6C34878D82A}">
                    <a16:rowId xmlns="" xmlns:a16="http://schemas.microsoft.com/office/drawing/2014/main" val="10010"/>
                  </a:ext>
                </a:extLst>
              </a:tr>
              <a:tr h="322286">
                <a:tc vMerge="1">
                  <a:txBody>
                    <a:bodyPr/>
                    <a:lstStyle/>
                    <a:p>
                      <a:endParaRPr lang="en-US"/>
                    </a:p>
                  </a:txBody>
                  <a:tcPr/>
                </a:tc>
                <a:tc vMerge="1">
                  <a:txBody>
                    <a:bodyPr/>
                    <a:lstStyle/>
                    <a:p>
                      <a:endParaRPr lang="en-US"/>
                    </a:p>
                  </a:txBody>
                  <a:tcPr/>
                </a:tc>
                <a:tc>
                  <a:txBody>
                    <a:bodyPr/>
                    <a:lstStyle/>
                    <a:p>
                      <a:pPr algn="l" fontAlgn="ctr"/>
                      <a:r>
                        <a:rPr lang="en-US" sz="1100" u="none" strike="noStrike" dirty="0">
                          <a:solidFill>
                            <a:schemeClr val="bg1"/>
                          </a:solidFill>
                          <a:effectLst/>
                        </a:rPr>
                        <a:t>ID.BE-5: Resilience requirements to support delivery of critical services are established for all operating states (e.g.  under duress/attack, during recovery, normal operations).</a:t>
                      </a:r>
                      <a:endParaRPr lang="en-US" sz="1100" b="0" i="0" u="none" strike="noStrike" dirty="0">
                        <a:solidFill>
                          <a:schemeClr val="bg1"/>
                        </a:solidFill>
                        <a:effectLst/>
                        <a:latin typeface="Calibri" charset="0"/>
                      </a:endParaRPr>
                    </a:p>
                  </a:txBody>
                  <a:tcPr marL="5905" marR="5905" marT="5905" marB="0">
                    <a:lnL w="12700" cap="flat" cmpd="sng" algn="ctr">
                      <a:solidFill>
                        <a:srgbClr val="617FBA"/>
                      </a:solidFill>
                      <a:prstDash val="solid"/>
                      <a:round/>
                      <a:headEnd type="none" w="med" len="med"/>
                      <a:tailEnd type="none" w="med" len="med"/>
                    </a:lnL>
                    <a:solidFill>
                      <a:srgbClr val="617FBA"/>
                    </a:solidFill>
                  </a:tcP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114883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NCF Implementation Tiers</a:t>
            </a:r>
          </a:p>
        </p:txBody>
      </p:sp>
      <p:sp>
        <p:nvSpPr>
          <p:cNvPr id="6" name="Content Placeholder 5"/>
          <p:cNvSpPr>
            <a:spLocks noGrp="1"/>
          </p:cNvSpPr>
          <p:nvPr>
            <p:ph type="body" sz="half" idx="2"/>
          </p:nvPr>
        </p:nvSpPr>
        <p:spPr>
          <a:xfrm>
            <a:off x="5176157" y="2544762"/>
            <a:ext cx="6459583" cy="3811588"/>
          </a:xfrm>
        </p:spPr>
        <p:txBody>
          <a:bodyPr>
            <a:normAutofit fontScale="77500" lnSpcReduction="20000"/>
          </a:bodyPr>
          <a:lstStyle/>
          <a:p>
            <a:pPr>
              <a:lnSpc>
                <a:spcPct val="150000"/>
              </a:lnSpc>
            </a:pPr>
            <a:r>
              <a:rPr lang="en-US" sz="2800" b="1" dirty="0"/>
              <a:t>Provides Context</a:t>
            </a:r>
          </a:p>
          <a:p>
            <a:pPr marL="914400" lvl="1" indent="-457200">
              <a:lnSpc>
                <a:spcPct val="150000"/>
              </a:lnSpc>
              <a:buFont typeface="Arial" panose="020B0604020202020204" pitchFamily="34" charset="0"/>
              <a:buChar char="•"/>
            </a:pPr>
            <a:r>
              <a:rPr lang="en-US" sz="2600" dirty="0"/>
              <a:t>How organization views cybersecurity risk</a:t>
            </a:r>
          </a:p>
          <a:p>
            <a:pPr marL="914400" lvl="1" indent="-457200">
              <a:lnSpc>
                <a:spcPct val="150000"/>
              </a:lnSpc>
              <a:buFont typeface="Arial" panose="020B0604020202020204" pitchFamily="34" charset="0"/>
              <a:buChar char="•"/>
            </a:pPr>
            <a:r>
              <a:rPr lang="en-US" sz="2600" dirty="0"/>
              <a:t>Processes in place to manage risk</a:t>
            </a:r>
            <a:endParaRPr lang="en-US" sz="2800" dirty="0"/>
          </a:p>
          <a:p>
            <a:pPr>
              <a:lnSpc>
                <a:spcPct val="150000"/>
              </a:lnSpc>
            </a:pPr>
            <a:r>
              <a:rPr lang="en-US" sz="2800" b="1" dirty="0"/>
              <a:t>Characterize an organization’s practices </a:t>
            </a:r>
          </a:p>
          <a:p>
            <a:pPr marL="914400" lvl="1" indent="-457200">
              <a:lnSpc>
                <a:spcPct val="150000"/>
              </a:lnSpc>
              <a:buFont typeface="Arial" panose="020B0604020202020204" pitchFamily="34" charset="0"/>
              <a:buChar char="•"/>
            </a:pPr>
            <a:r>
              <a:rPr lang="en-US" sz="2600" dirty="0"/>
              <a:t>Partial, Risk Informed, Repeatable, Adaptive</a:t>
            </a:r>
          </a:p>
        </p:txBody>
      </p:sp>
      <p:pic>
        <p:nvPicPr>
          <p:cNvPr id="11" name="Picture 4" descr="Stair, Wall, White, House, Interior, Home, Room">
            <a:extLst>
              <a:ext uri="{FF2B5EF4-FFF2-40B4-BE49-F238E27FC236}">
                <a16:creationId xmlns="" xmlns:a16="http://schemas.microsoft.com/office/drawing/2014/main" id="{6FF89907-5DB6-41E8-9731-E58DB21C6F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916" r="1294"/>
          <a:stretch/>
        </p:blipFill>
        <p:spPr bwMode="auto">
          <a:xfrm>
            <a:off x="0" y="0"/>
            <a:ext cx="46076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73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73384" y="1344770"/>
            <a:ext cx="5900405" cy="1069975"/>
          </a:xfrm>
        </p:spPr>
        <p:txBody>
          <a:bodyPr/>
          <a:lstStyle/>
          <a:p>
            <a:r>
              <a:rPr lang="en-US" dirty="0"/>
              <a:t>NCF Implementation Tiers</a:t>
            </a:r>
          </a:p>
        </p:txBody>
      </p:sp>
      <p:sp>
        <p:nvSpPr>
          <p:cNvPr id="6" name="Content Placeholder 5"/>
          <p:cNvSpPr>
            <a:spLocks noGrp="1"/>
          </p:cNvSpPr>
          <p:nvPr>
            <p:ph type="body" sz="half" idx="2"/>
          </p:nvPr>
        </p:nvSpPr>
        <p:spPr>
          <a:xfrm>
            <a:off x="5383530" y="2333101"/>
            <a:ext cx="6172200" cy="3811588"/>
          </a:xfrm>
        </p:spPr>
        <p:txBody>
          <a:bodyPr>
            <a:normAutofit/>
          </a:bodyPr>
          <a:lstStyle/>
          <a:p>
            <a:pPr>
              <a:lnSpc>
                <a:spcPct val="150000"/>
              </a:lnSpc>
            </a:pPr>
            <a:r>
              <a:rPr lang="en-US" sz="2000" b="1" dirty="0"/>
              <a:t>Tier chosen should:</a:t>
            </a:r>
          </a:p>
          <a:p>
            <a:pPr marL="742950" lvl="1" indent="-285750">
              <a:lnSpc>
                <a:spcPct val="150000"/>
              </a:lnSpc>
              <a:spcBef>
                <a:spcPts val="0"/>
              </a:spcBef>
              <a:buFont typeface="Arial" panose="020B0604020202020204" pitchFamily="34" charset="0"/>
              <a:buChar char="•"/>
            </a:pPr>
            <a:r>
              <a:rPr lang="en-US" sz="2000" dirty="0"/>
              <a:t>Meet organizations goals</a:t>
            </a:r>
          </a:p>
          <a:p>
            <a:pPr marL="742950" lvl="1" indent="-285750">
              <a:lnSpc>
                <a:spcPct val="150000"/>
              </a:lnSpc>
              <a:spcBef>
                <a:spcPts val="0"/>
              </a:spcBef>
              <a:buFont typeface="Arial" panose="020B0604020202020204" pitchFamily="34" charset="0"/>
              <a:buChar char="•"/>
            </a:pPr>
            <a:r>
              <a:rPr lang="en-US" sz="2000" dirty="0"/>
              <a:t>Is feasible to implement</a:t>
            </a:r>
          </a:p>
          <a:p>
            <a:pPr marL="742950" lvl="1" indent="-285750">
              <a:lnSpc>
                <a:spcPct val="150000"/>
              </a:lnSpc>
              <a:spcBef>
                <a:spcPts val="0"/>
              </a:spcBef>
              <a:buFont typeface="Arial" panose="020B0604020202020204" pitchFamily="34" charset="0"/>
              <a:buChar char="•"/>
            </a:pPr>
            <a:r>
              <a:rPr lang="en-US" sz="2000" dirty="0"/>
              <a:t>Reduces risk to acceptable levels</a:t>
            </a:r>
          </a:p>
          <a:p>
            <a:pPr marL="742950" lvl="1" indent="-285750">
              <a:lnSpc>
                <a:spcPct val="150000"/>
              </a:lnSpc>
              <a:spcBef>
                <a:spcPts val="0"/>
              </a:spcBef>
              <a:buFont typeface="Arial" panose="020B0604020202020204" pitchFamily="34" charset="0"/>
              <a:buChar char="•"/>
            </a:pPr>
            <a:r>
              <a:rPr lang="en-US" sz="2000" dirty="0"/>
              <a:t>As high as “would reduce cybersecurity risk and be cost effective”</a:t>
            </a:r>
          </a:p>
          <a:p>
            <a:pPr>
              <a:lnSpc>
                <a:spcPct val="150000"/>
              </a:lnSpc>
            </a:pPr>
            <a:endParaRPr lang="en-US" sz="2800" b="1" dirty="0"/>
          </a:p>
        </p:txBody>
      </p:sp>
      <p:pic>
        <p:nvPicPr>
          <p:cNvPr id="11" name="Picture 4" descr="Stair, Wall, White, House, Interior, Home, Room">
            <a:extLst>
              <a:ext uri="{FF2B5EF4-FFF2-40B4-BE49-F238E27FC236}">
                <a16:creationId xmlns="" xmlns:a16="http://schemas.microsoft.com/office/drawing/2014/main" id="{6FF89907-5DB6-41E8-9731-E58DB21C6F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916" r="1294"/>
          <a:stretch/>
        </p:blipFill>
        <p:spPr bwMode="auto">
          <a:xfrm>
            <a:off x="0" y="0"/>
            <a:ext cx="4607626"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a:extLst>
              <a:ext uri="{FF2B5EF4-FFF2-40B4-BE49-F238E27FC236}">
                <a16:creationId xmlns="" xmlns:a16="http://schemas.microsoft.com/office/drawing/2014/main" id="{CF5ABACC-0A3F-4F45-B725-978CA5A58E4B}"/>
              </a:ext>
            </a:extLst>
          </p:cNvPr>
          <p:cNvGraphicFramePr/>
          <p:nvPr>
            <p:extLst>
              <p:ext uri="{D42A27DB-BD31-4B8C-83A1-F6EECF244321}">
                <p14:modId xmlns:p14="http://schemas.microsoft.com/office/powerpoint/2010/main" val="13334609"/>
              </p:ext>
            </p:extLst>
          </p:nvPr>
        </p:nvGraphicFramePr>
        <p:xfrm>
          <a:off x="6435090" y="4634403"/>
          <a:ext cx="5528310" cy="25960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9006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half" idx="2"/>
          </p:nvPr>
        </p:nvSpPr>
        <p:spPr>
          <a:xfrm>
            <a:off x="586888" y="2458795"/>
            <a:ext cx="11460332" cy="3738282"/>
          </a:xfrm>
        </p:spPr>
        <p:txBody>
          <a:bodyPr>
            <a:normAutofit/>
          </a:bodyPr>
          <a:lstStyle/>
          <a:p>
            <a:pPr>
              <a:lnSpc>
                <a:spcPct val="150000"/>
              </a:lnSpc>
            </a:pPr>
            <a:r>
              <a:rPr lang="en-US" sz="2800" dirty="0"/>
              <a:t>Alignment of standards, guidelines, and practices to the Framework Core in a particular implementation scenario.</a:t>
            </a:r>
          </a:p>
          <a:p>
            <a:pPr marL="749808" lvl="1" indent="-457200">
              <a:lnSpc>
                <a:spcPct val="150000"/>
              </a:lnSpc>
              <a:buFont typeface="Arial" panose="020B0604020202020204" pitchFamily="34" charset="0"/>
              <a:buChar char="•"/>
            </a:pPr>
            <a:endParaRPr lang="en-US" sz="1000" dirty="0"/>
          </a:p>
          <a:p>
            <a:pPr marL="749808" lvl="1" indent="-457200">
              <a:lnSpc>
                <a:spcPct val="150000"/>
              </a:lnSpc>
              <a:buFont typeface="Arial" panose="020B0604020202020204" pitchFamily="34" charset="0"/>
              <a:buChar char="•"/>
            </a:pPr>
            <a:r>
              <a:rPr lang="en-US" sz="2400" dirty="0"/>
              <a:t>Assess current state (profile)</a:t>
            </a:r>
          </a:p>
          <a:p>
            <a:pPr marL="749808" lvl="1" indent="-457200">
              <a:lnSpc>
                <a:spcPct val="150000"/>
              </a:lnSpc>
              <a:buFont typeface="Arial" panose="020B0604020202020204" pitchFamily="34" charset="0"/>
              <a:buChar char="•"/>
            </a:pPr>
            <a:r>
              <a:rPr lang="en-US" sz="2400" dirty="0"/>
              <a:t>Set target state (target profile)</a:t>
            </a:r>
          </a:p>
          <a:p>
            <a:pPr marL="749808" lvl="1" indent="-457200">
              <a:lnSpc>
                <a:spcPct val="150000"/>
              </a:lnSpc>
              <a:buFont typeface="Arial" panose="020B0604020202020204" pitchFamily="34" charset="0"/>
              <a:buChar char="•"/>
            </a:pPr>
            <a:r>
              <a:rPr lang="en-US" sz="2400" dirty="0"/>
              <a:t>Measure progress (from current profile to target profile)</a:t>
            </a:r>
          </a:p>
        </p:txBody>
      </p:sp>
      <p:sp>
        <p:nvSpPr>
          <p:cNvPr id="5" name="Title 4"/>
          <p:cNvSpPr>
            <a:spLocks noGrp="1"/>
          </p:cNvSpPr>
          <p:nvPr>
            <p:ph type="title" idx="4294967295"/>
          </p:nvPr>
        </p:nvSpPr>
        <p:spPr>
          <a:xfrm>
            <a:off x="586888" y="1565593"/>
            <a:ext cx="9521825" cy="1066800"/>
          </a:xfrm>
        </p:spPr>
        <p:txBody>
          <a:bodyPr/>
          <a:lstStyle/>
          <a:p>
            <a:r>
              <a:rPr lang="en-US" dirty="0"/>
              <a:t>NCF Profiles</a:t>
            </a:r>
          </a:p>
        </p:txBody>
      </p:sp>
    </p:spTree>
    <p:extLst>
      <p:ext uri="{BB962C8B-B14F-4D97-AF65-F5344CB8AC3E}">
        <p14:creationId xmlns:p14="http://schemas.microsoft.com/office/powerpoint/2010/main" val="87217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2609" y="1360498"/>
            <a:ext cx="9521041" cy="1066544"/>
          </a:xfrm>
        </p:spPr>
        <p:txBody>
          <a:bodyPr/>
          <a:lstStyle/>
          <a:p>
            <a:r>
              <a:rPr lang="en-US" dirty="0"/>
              <a:t>NCF Manage to Target</a:t>
            </a:r>
          </a:p>
        </p:txBody>
      </p:sp>
      <p:graphicFrame>
        <p:nvGraphicFramePr>
          <p:cNvPr id="5" name="Content Placeholder 4">
            <a:extLst>
              <a:ext uri="{FF2B5EF4-FFF2-40B4-BE49-F238E27FC236}">
                <a16:creationId xmlns="" xmlns:a16="http://schemas.microsoft.com/office/drawing/2014/main" id="{154E1498-C08C-473A-80E2-E36682745B40}"/>
              </a:ext>
            </a:extLst>
          </p:cNvPr>
          <p:cNvGraphicFramePr>
            <a:graphicFrameLocks noGrp="1"/>
          </p:cNvGraphicFramePr>
          <p:nvPr>
            <p:ph idx="4294967295"/>
            <p:extLst>
              <p:ext uri="{D42A27DB-BD31-4B8C-83A1-F6EECF244321}">
                <p14:modId xmlns:p14="http://schemas.microsoft.com/office/powerpoint/2010/main" val="3307266339"/>
              </p:ext>
            </p:extLst>
          </p:nvPr>
        </p:nvGraphicFramePr>
        <p:xfrm>
          <a:off x="765810" y="2427042"/>
          <a:ext cx="10858498" cy="3794874"/>
        </p:xfrm>
        <a:graphic>
          <a:graphicData uri="http://schemas.openxmlformats.org/drawingml/2006/table">
            <a:tbl>
              <a:tblPr>
                <a:tableStyleId>{5C22544A-7EE6-4342-B048-85BDC9FD1C3A}</a:tableStyleId>
              </a:tblPr>
              <a:tblGrid>
                <a:gridCol w="486720">
                  <a:extLst>
                    <a:ext uri="{9D8B030D-6E8A-4147-A177-3AD203B41FA5}">
                      <a16:colId xmlns="" xmlns:a16="http://schemas.microsoft.com/office/drawing/2014/main" val="20000"/>
                    </a:ext>
                  </a:extLst>
                </a:gridCol>
                <a:gridCol w="3342330">
                  <a:extLst>
                    <a:ext uri="{9D8B030D-6E8A-4147-A177-3AD203B41FA5}">
                      <a16:colId xmlns="" xmlns:a16="http://schemas.microsoft.com/office/drawing/2014/main" val="20001"/>
                    </a:ext>
                  </a:extLst>
                </a:gridCol>
                <a:gridCol w="4081415">
                  <a:extLst>
                    <a:ext uri="{9D8B030D-6E8A-4147-A177-3AD203B41FA5}">
                      <a16:colId xmlns="" xmlns:a16="http://schemas.microsoft.com/office/drawing/2014/main" val="20002"/>
                    </a:ext>
                  </a:extLst>
                </a:gridCol>
                <a:gridCol w="961991">
                  <a:extLst>
                    <a:ext uri="{9D8B030D-6E8A-4147-A177-3AD203B41FA5}">
                      <a16:colId xmlns="" xmlns:a16="http://schemas.microsoft.com/office/drawing/2014/main" val="2706581001"/>
                    </a:ext>
                  </a:extLst>
                </a:gridCol>
                <a:gridCol w="977507">
                  <a:extLst>
                    <a:ext uri="{9D8B030D-6E8A-4147-A177-3AD203B41FA5}">
                      <a16:colId xmlns="" xmlns:a16="http://schemas.microsoft.com/office/drawing/2014/main" val="2986344176"/>
                    </a:ext>
                  </a:extLst>
                </a:gridCol>
                <a:gridCol w="1008535">
                  <a:extLst>
                    <a:ext uri="{9D8B030D-6E8A-4147-A177-3AD203B41FA5}">
                      <a16:colId xmlns="" xmlns:a16="http://schemas.microsoft.com/office/drawing/2014/main" val="2130220346"/>
                    </a:ext>
                  </a:extLst>
                </a:gridCol>
              </a:tblGrid>
              <a:tr h="230802">
                <a:tc>
                  <a:txBody>
                    <a:bodyPr/>
                    <a:lstStyle/>
                    <a:p>
                      <a:pPr algn="ctr" fontAlgn="ctr"/>
                      <a:r>
                        <a:rPr lang="en-US" sz="1000" b="1" i="0" u="none" strike="noStrike" dirty="0">
                          <a:solidFill>
                            <a:schemeClr val="bg1"/>
                          </a:solidFill>
                          <a:effectLst/>
                          <a:latin typeface="Calibri" charset="0"/>
                        </a:rPr>
                        <a:t>Function</a:t>
                      </a:r>
                      <a:endParaRPr lang="sk-SK" sz="1000" b="1" i="0" u="none" strike="noStrike" dirty="0">
                        <a:solidFill>
                          <a:schemeClr val="bg1"/>
                        </a:solidFill>
                        <a:effectLst/>
                        <a:latin typeface="Calibri" charset="0"/>
                      </a:endParaRPr>
                    </a:p>
                  </a:txBody>
                  <a:tcPr marL="5905" marR="5905" marT="5905" marB="0" anchor="ctr">
                    <a:lnL w="12700" cap="flat" cmpd="sng" algn="ctr">
                      <a:solidFill>
                        <a:srgbClr val="617FBA"/>
                      </a:solidFill>
                      <a:prstDash val="solid"/>
                      <a:round/>
                      <a:headEnd type="none" w="med" len="med"/>
                      <a:tailEnd type="none" w="med" len="med"/>
                    </a:lnL>
                    <a:lnT w="12700" cap="flat" cmpd="sng" algn="ctr">
                      <a:solidFill>
                        <a:srgbClr val="617FBA"/>
                      </a:solidFill>
                      <a:prstDash val="solid"/>
                      <a:round/>
                      <a:headEnd type="none" w="med" len="med"/>
                      <a:tailEnd type="none" w="med" len="med"/>
                    </a:lnT>
                    <a:lnB w="12700" cap="flat" cmpd="sng" algn="ctr">
                      <a:solidFill>
                        <a:srgbClr val="617FBA"/>
                      </a:solidFill>
                      <a:prstDash val="solid"/>
                      <a:round/>
                      <a:headEnd type="none" w="med" len="med"/>
                      <a:tailEnd type="none" w="med" len="med"/>
                    </a:lnB>
                    <a:solidFill>
                      <a:srgbClr val="617FBA"/>
                    </a:solidFill>
                  </a:tcPr>
                </a:tc>
                <a:tc>
                  <a:txBody>
                    <a:bodyPr/>
                    <a:lstStyle/>
                    <a:p>
                      <a:pPr marL="114300" indent="0" algn="l" fontAlgn="ctr"/>
                      <a:r>
                        <a:rPr lang="en-US" sz="1200" b="1" i="0" u="none" strike="noStrike" dirty="0">
                          <a:solidFill>
                            <a:srgbClr val="617FBA"/>
                          </a:solidFill>
                          <a:effectLst/>
                          <a:latin typeface="Calibri" charset="0"/>
                        </a:rPr>
                        <a:t>Categories</a:t>
                      </a:r>
                    </a:p>
                  </a:txBody>
                  <a:tcPr marL="5905" marR="5905" marT="5905" marB="0">
                    <a:lnR w="12700" cap="flat" cmpd="sng" algn="ctr">
                      <a:solidFill>
                        <a:srgbClr val="617FBA"/>
                      </a:solidFill>
                      <a:prstDash val="solid"/>
                      <a:round/>
                      <a:headEnd type="none" w="med" len="med"/>
                      <a:tailEnd type="none" w="med" len="med"/>
                    </a:lnR>
                    <a:lnT w="12700" cap="flat" cmpd="sng" algn="ctr">
                      <a:solidFill>
                        <a:srgbClr val="617FBA"/>
                      </a:solidFill>
                      <a:prstDash val="solid"/>
                      <a:round/>
                      <a:headEnd type="none" w="med" len="med"/>
                      <a:tailEnd type="none" w="med" len="med"/>
                    </a:lnT>
                    <a:lnB w="12700" cap="flat" cmpd="sng" algn="ctr">
                      <a:solidFill>
                        <a:srgbClr val="617FBA"/>
                      </a:solidFill>
                      <a:prstDash val="solid"/>
                      <a:round/>
                      <a:headEnd type="none" w="med" len="med"/>
                      <a:tailEnd type="none" w="med" len="med"/>
                    </a:lnB>
                    <a:solidFill>
                      <a:schemeClr val="bg1"/>
                    </a:solidFill>
                  </a:tcPr>
                </a:tc>
                <a:tc>
                  <a:txBody>
                    <a:bodyPr/>
                    <a:lstStyle/>
                    <a:p>
                      <a:pPr algn="l" fontAlgn="ctr"/>
                      <a:r>
                        <a:rPr lang="en-US" sz="1050" b="1" i="0" u="none" strike="noStrike" dirty="0">
                          <a:solidFill>
                            <a:schemeClr val="bg1"/>
                          </a:solidFill>
                          <a:effectLst/>
                          <a:latin typeface="Calibri" charset="0"/>
                        </a:rPr>
                        <a:t>Subcategories</a:t>
                      </a:r>
                    </a:p>
                  </a:txBody>
                  <a:tcPr marL="5905" marR="5905" marT="5905" marB="0" anchor="ctr">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solidFill>
                      <a:srgbClr val="617FBA"/>
                    </a:solidFill>
                  </a:tcPr>
                </a:tc>
                <a:tc>
                  <a:txBody>
                    <a:bodyPr/>
                    <a:lstStyle/>
                    <a:p>
                      <a:pPr algn="ctr" fontAlgn="ctr"/>
                      <a:r>
                        <a:rPr lang="en-US" sz="1200" b="1" i="0" u="none" strike="noStrike" kern="1200" dirty="0">
                          <a:solidFill>
                            <a:srgbClr val="617FBA"/>
                          </a:solidFill>
                          <a:effectLst/>
                          <a:latin typeface="Calibri" charset="0"/>
                          <a:ea typeface="+mn-ea"/>
                          <a:cs typeface="+mn-cs"/>
                        </a:rPr>
                        <a:t>Score</a:t>
                      </a:r>
                    </a:p>
                  </a:txBody>
                  <a:tcPr marL="10036" marR="10036" marT="10036" marB="0" anchor="ctr">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lnT w="12700" cap="flat" cmpd="sng" algn="ctr">
                      <a:solidFill>
                        <a:srgbClr val="617FBA"/>
                      </a:solidFill>
                      <a:prstDash val="solid"/>
                      <a:round/>
                      <a:headEnd type="none" w="med" len="med"/>
                      <a:tailEnd type="none" w="med" len="med"/>
                    </a:lnT>
                    <a:lnB w="12700" cap="flat" cmpd="sng" algn="ctr">
                      <a:solidFill>
                        <a:srgbClr val="617FBA"/>
                      </a:solidFill>
                      <a:prstDash val="solid"/>
                      <a:round/>
                      <a:headEnd type="none" w="med" len="med"/>
                      <a:tailEnd type="none" w="med" len="med"/>
                    </a:lnB>
                    <a:solidFill>
                      <a:schemeClr val="bg1"/>
                    </a:solidFill>
                  </a:tcPr>
                </a:tc>
                <a:tc>
                  <a:txBody>
                    <a:bodyPr/>
                    <a:lstStyle/>
                    <a:p>
                      <a:pPr algn="ctr" fontAlgn="ctr"/>
                      <a:r>
                        <a:rPr lang="en-US" sz="1200" b="1" i="0" u="none" strike="noStrike" kern="1200" dirty="0">
                          <a:solidFill>
                            <a:srgbClr val="617FBA"/>
                          </a:solidFill>
                          <a:effectLst/>
                          <a:latin typeface="Calibri" charset="0"/>
                          <a:ea typeface="+mn-ea"/>
                          <a:cs typeface="+mn-cs"/>
                        </a:rPr>
                        <a:t>Target</a:t>
                      </a:r>
                    </a:p>
                  </a:txBody>
                  <a:tcPr marL="10036" marR="10036" marT="10036" marB="0" anchor="ctr">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lnT w="12700" cap="flat" cmpd="sng" algn="ctr">
                      <a:solidFill>
                        <a:srgbClr val="617FBA"/>
                      </a:solidFill>
                      <a:prstDash val="solid"/>
                      <a:round/>
                      <a:headEnd type="none" w="med" len="med"/>
                      <a:tailEnd type="none" w="med" len="med"/>
                    </a:lnT>
                    <a:lnB w="12700" cap="flat" cmpd="sng" algn="ctr">
                      <a:solidFill>
                        <a:srgbClr val="617FBA"/>
                      </a:solidFill>
                      <a:prstDash val="solid"/>
                      <a:round/>
                      <a:headEnd type="none" w="med" len="med"/>
                      <a:tailEnd type="none" w="med" len="med"/>
                    </a:lnB>
                    <a:solidFill>
                      <a:schemeClr val="bg1"/>
                    </a:solidFill>
                  </a:tcPr>
                </a:tc>
                <a:tc>
                  <a:txBody>
                    <a:bodyPr/>
                    <a:lstStyle/>
                    <a:p>
                      <a:pPr algn="ctr" fontAlgn="ctr"/>
                      <a:r>
                        <a:rPr lang="en-US" sz="1200" b="1" i="0" u="none" strike="noStrike" kern="1200" dirty="0">
                          <a:solidFill>
                            <a:srgbClr val="617FBA"/>
                          </a:solidFill>
                          <a:effectLst/>
                          <a:latin typeface="Calibri" charset="0"/>
                          <a:ea typeface="+mn-ea"/>
                          <a:cs typeface="+mn-cs"/>
                        </a:rPr>
                        <a:t>% of Target</a:t>
                      </a:r>
                      <a:endParaRPr lang="mr-IN" sz="1200" b="1" i="0" u="none" strike="noStrike" kern="1200" dirty="0">
                        <a:solidFill>
                          <a:srgbClr val="617FBA"/>
                        </a:solidFill>
                        <a:effectLst/>
                        <a:latin typeface="Calibri" charset="0"/>
                        <a:ea typeface="+mn-ea"/>
                        <a:cs typeface="+mn-cs"/>
                      </a:endParaRPr>
                    </a:p>
                  </a:txBody>
                  <a:tcPr marL="10036" marR="10036" marT="10036" marB="0" anchor="ctr">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lnT w="12700" cap="flat" cmpd="sng" algn="ctr">
                      <a:solidFill>
                        <a:srgbClr val="617FBA"/>
                      </a:solidFill>
                      <a:prstDash val="solid"/>
                      <a:round/>
                      <a:headEnd type="none" w="med" len="med"/>
                      <a:tailEnd type="none" w="med" len="med"/>
                    </a:lnT>
                    <a:lnB w="12700" cap="flat" cmpd="sng" algn="ctr">
                      <a:solidFill>
                        <a:srgbClr val="617FBA"/>
                      </a:solidFill>
                      <a:prstDash val="solid"/>
                      <a:round/>
                      <a:headEnd type="none" w="med" len="med"/>
                      <a:tailEnd type="none" w="med" len="med"/>
                    </a:lnB>
                    <a:solidFill>
                      <a:schemeClr val="bg1"/>
                    </a:solidFill>
                  </a:tcPr>
                </a:tc>
                <a:extLst>
                  <a:ext uri="{0D108BD9-81ED-4DB2-BD59-A6C34878D82A}">
                    <a16:rowId xmlns="" xmlns:a16="http://schemas.microsoft.com/office/drawing/2014/main" val="3826015565"/>
                  </a:ext>
                </a:extLst>
              </a:tr>
              <a:tr h="487086">
                <a:tc rowSpan="6">
                  <a:txBody>
                    <a:bodyPr/>
                    <a:lstStyle/>
                    <a:p>
                      <a:pPr algn="ctr" fontAlgn="ctr"/>
                      <a:r>
                        <a:rPr lang="en-US" sz="1400" b="0" u="none" strike="noStrike" dirty="0">
                          <a:solidFill>
                            <a:schemeClr val="bg1"/>
                          </a:solidFill>
                          <a:effectLst/>
                        </a:rPr>
                        <a:t>ID:</a:t>
                      </a:r>
                    </a:p>
                    <a:p>
                      <a:pPr algn="ctr" fontAlgn="ctr"/>
                      <a:r>
                        <a:rPr lang="en-US" sz="1400" b="0" u="none" strike="noStrike" dirty="0">
                          <a:solidFill>
                            <a:schemeClr val="bg1"/>
                          </a:solidFill>
                          <a:effectLst/>
                        </a:rPr>
                        <a:t>INDENTIFY</a:t>
                      </a:r>
                      <a:endParaRPr lang="sk-SK" sz="1000" b="0" i="0" u="none" strike="noStrike" dirty="0">
                        <a:solidFill>
                          <a:schemeClr val="bg1"/>
                        </a:solidFill>
                        <a:effectLst/>
                        <a:latin typeface="Calibri" charset="0"/>
                      </a:endParaRPr>
                    </a:p>
                  </a:txBody>
                  <a:tcPr marL="5905" marR="5905" marT="5905" marB="0" vert="vert270" anchor="ctr">
                    <a:lnL w="12700" cap="flat" cmpd="sng" algn="ctr">
                      <a:solidFill>
                        <a:srgbClr val="617FBA"/>
                      </a:solidFill>
                      <a:prstDash val="solid"/>
                      <a:round/>
                      <a:headEnd type="none" w="med" len="med"/>
                      <a:tailEnd type="none" w="med" len="med"/>
                    </a:lnL>
                    <a:lnT w="12700" cap="flat" cmpd="sng" algn="ctr">
                      <a:solidFill>
                        <a:srgbClr val="617FBA"/>
                      </a:solidFill>
                      <a:prstDash val="solid"/>
                      <a:round/>
                      <a:headEnd type="none" w="med" len="med"/>
                      <a:tailEnd type="none" w="med" len="med"/>
                    </a:lnT>
                    <a:lnB w="12700" cap="flat" cmpd="sng" algn="ctr">
                      <a:solidFill>
                        <a:srgbClr val="617FBA"/>
                      </a:solidFill>
                      <a:prstDash val="solid"/>
                      <a:round/>
                      <a:headEnd type="none" w="med" len="med"/>
                      <a:tailEnd type="none" w="med" len="med"/>
                    </a:lnB>
                    <a:solidFill>
                      <a:srgbClr val="617FBA"/>
                    </a:solidFill>
                  </a:tcPr>
                </a:tc>
                <a:tc rowSpan="6">
                  <a:txBody>
                    <a:bodyPr/>
                    <a:lstStyle/>
                    <a:p>
                      <a:pPr marL="114300" indent="0" algn="l" fontAlgn="ctr"/>
                      <a:r>
                        <a:rPr lang="en-US" sz="1200" b="1" u="none" strike="noStrike" dirty="0">
                          <a:solidFill>
                            <a:srgbClr val="617FBA"/>
                          </a:solidFill>
                          <a:effectLst/>
                        </a:rPr>
                        <a:t>ID.AM</a:t>
                      </a:r>
                      <a:br>
                        <a:rPr lang="en-US" sz="1200" b="1" u="none" strike="noStrike" dirty="0">
                          <a:solidFill>
                            <a:srgbClr val="617FBA"/>
                          </a:solidFill>
                          <a:effectLst/>
                        </a:rPr>
                      </a:br>
                      <a:r>
                        <a:rPr lang="en-US" sz="1200" b="1" u="none" strike="noStrike" dirty="0">
                          <a:solidFill>
                            <a:srgbClr val="617FBA"/>
                          </a:solidFill>
                          <a:effectLst/>
                        </a:rPr>
                        <a:t>Asset Management</a:t>
                      </a:r>
                    </a:p>
                    <a:p>
                      <a:pPr marL="114300" indent="0" algn="l" fontAlgn="ctr"/>
                      <a:r>
                        <a:rPr lang="en-US" sz="1200" u="none" strike="noStrike" dirty="0">
                          <a:effectLst/>
                        </a:rPr>
                        <a:t/>
                      </a:r>
                      <a:br>
                        <a:rPr lang="en-US" sz="1200" u="none" strike="noStrike" dirty="0">
                          <a:effectLst/>
                        </a:rPr>
                      </a:br>
                      <a:r>
                        <a:rPr lang="en-US" sz="1200" u="none" strike="noStrike" dirty="0">
                          <a:effectLst/>
                        </a:rPr>
                        <a:t>The data, personnel, devices, systems, and facilities that enable the organization to achieve business purposes are identified and managed consistent with their relative importance to business objectives and the organization’s risk strategy.</a:t>
                      </a:r>
                      <a:endParaRPr lang="en-US" sz="1200" b="0" i="0" u="none" strike="noStrike" dirty="0">
                        <a:solidFill>
                          <a:srgbClr val="000000"/>
                        </a:solidFill>
                        <a:effectLst/>
                        <a:latin typeface="Calibri" charset="0"/>
                      </a:endParaRPr>
                    </a:p>
                  </a:txBody>
                  <a:tcPr marL="5905" marR="5905" marT="5905" marB="0">
                    <a:lnR w="12700" cap="flat" cmpd="sng" algn="ctr">
                      <a:solidFill>
                        <a:srgbClr val="617FBA"/>
                      </a:solidFill>
                      <a:prstDash val="solid"/>
                      <a:round/>
                      <a:headEnd type="none" w="med" len="med"/>
                      <a:tailEnd type="none" w="med" len="med"/>
                    </a:lnR>
                    <a:lnT w="12700" cap="flat" cmpd="sng" algn="ctr">
                      <a:solidFill>
                        <a:srgbClr val="617FBA"/>
                      </a:solidFill>
                      <a:prstDash val="solid"/>
                      <a:round/>
                      <a:headEnd type="none" w="med" len="med"/>
                      <a:tailEnd type="none" w="med" len="med"/>
                    </a:lnT>
                    <a:lnB w="12700" cap="flat" cmpd="sng" algn="ctr">
                      <a:solidFill>
                        <a:srgbClr val="617FBA"/>
                      </a:solidFill>
                      <a:prstDash val="solid"/>
                      <a:round/>
                      <a:headEnd type="none" w="med" len="med"/>
                      <a:tailEnd type="none" w="med" len="med"/>
                    </a:lnB>
                    <a:solidFill>
                      <a:schemeClr val="bg1"/>
                    </a:solidFill>
                  </a:tcPr>
                </a:tc>
                <a:tc>
                  <a:txBody>
                    <a:bodyPr/>
                    <a:lstStyle/>
                    <a:p>
                      <a:pPr algn="l" fontAlgn="ctr"/>
                      <a:r>
                        <a:rPr lang="en-US" sz="1050" u="none" strike="noStrike" dirty="0">
                          <a:solidFill>
                            <a:schemeClr val="bg1"/>
                          </a:solidFill>
                          <a:effectLst/>
                        </a:rPr>
                        <a:t>ID.AM-1: Physical devices and systems within the organization are inventoried.</a:t>
                      </a:r>
                      <a:br>
                        <a:rPr lang="en-US" sz="1050" u="none" strike="noStrike" dirty="0">
                          <a:solidFill>
                            <a:schemeClr val="bg1"/>
                          </a:solidFill>
                          <a:effectLst/>
                        </a:rPr>
                      </a:br>
                      <a:endParaRPr lang="en-US" sz="1050" b="0" i="0" u="none" strike="noStrike" dirty="0">
                        <a:solidFill>
                          <a:schemeClr val="bg1"/>
                        </a:solidFill>
                        <a:effectLst/>
                        <a:latin typeface="Calibri" charset="0"/>
                      </a:endParaRPr>
                    </a:p>
                  </a:txBody>
                  <a:tcPr marL="5905" marR="5905" marT="5905" marB="0" anchor="ctr">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solidFill>
                      <a:srgbClr val="617FBA"/>
                    </a:solidFill>
                  </a:tcPr>
                </a:tc>
                <a:tc>
                  <a:txBody>
                    <a:bodyPr/>
                    <a:lstStyle/>
                    <a:p>
                      <a:pPr algn="ctr" fontAlgn="ctr"/>
                      <a:r>
                        <a:rPr lang="en-US" sz="900" b="0" i="0" u="none" strike="noStrike" dirty="0">
                          <a:solidFill>
                            <a:srgbClr val="000000"/>
                          </a:solidFill>
                          <a:effectLst/>
                          <a:latin typeface="Calibri" charset="0"/>
                        </a:rPr>
                        <a:t>4</a:t>
                      </a:r>
                    </a:p>
                  </a:txBody>
                  <a:tcPr marL="10036" marR="10036" marT="10036" marB="0" anchor="ctr">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lnT w="12700" cap="flat" cmpd="sng" algn="ctr">
                      <a:solidFill>
                        <a:srgbClr val="617FBA"/>
                      </a:solidFill>
                      <a:prstDash val="solid"/>
                      <a:round/>
                      <a:headEnd type="none" w="med" len="med"/>
                      <a:tailEnd type="none" w="med" len="med"/>
                    </a:lnT>
                    <a:lnB w="12700" cap="flat" cmpd="sng" algn="ctr">
                      <a:solidFill>
                        <a:srgbClr val="617FBA"/>
                      </a:solidFill>
                      <a:prstDash val="solid"/>
                      <a:round/>
                      <a:headEnd type="none" w="med" len="med"/>
                      <a:tailEnd type="none" w="med" len="med"/>
                    </a:lnB>
                    <a:solidFill>
                      <a:schemeClr val="bg1"/>
                    </a:solidFill>
                  </a:tcPr>
                </a:tc>
                <a:tc>
                  <a:txBody>
                    <a:bodyPr/>
                    <a:lstStyle/>
                    <a:p>
                      <a:pPr algn="ctr" fontAlgn="ctr"/>
                      <a:r>
                        <a:rPr lang="en-US" sz="900" b="0" i="0" u="none" strike="noStrike" dirty="0">
                          <a:solidFill>
                            <a:srgbClr val="000000"/>
                          </a:solidFill>
                          <a:effectLst/>
                          <a:latin typeface="Calibri" charset="0"/>
                        </a:rPr>
                        <a:t>7</a:t>
                      </a:r>
                    </a:p>
                  </a:txBody>
                  <a:tcPr marL="10036" marR="10036" marT="10036" marB="0" anchor="ctr">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lnT w="12700" cap="flat" cmpd="sng" algn="ctr">
                      <a:solidFill>
                        <a:srgbClr val="617FBA"/>
                      </a:solidFill>
                      <a:prstDash val="solid"/>
                      <a:round/>
                      <a:headEnd type="none" w="med" len="med"/>
                      <a:tailEnd type="none" w="med" len="med"/>
                    </a:lnT>
                    <a:lnB w="12700" cap="flat" cmpd="sng" algn="ctr">
                      <a:solidFill>
                        <a:srgbClr val="617FBA"/>
                      </a:solidFill>
                      <a:prstDash val="solid"/>
                      <a:round/>
                      <a:headEnd type="none" w="med" len="med"/>
                      <a:tailEnd type="none" w="med" len="med"/>
                    </a:lnB>
                    <a:solidFill>
                      <a:schemeClr val="bg1"/>
                    </a:solidFill>
                  </a:tcPr>
                </a:tc>
                <a:tc>
                  <a:txBody>
                    <a:bodyPr/>
                    <a:lstStyle/>
                    <a:p>
                      <a:pPr algn="ctr" fontAlgn="ctr"/>
                      <a:r>
                        <a:rPr lang="mr-IN" sz="900" b="0" i="0" u="none" strike="noStrike" dirty="0">
                          <a:solidFill>
                            <a:srgbClr val="000000"/>
                          </a:solidFill>
                          <a:effectLst/>
                          <a:latin typeface="Calibri" charset="0"/>
                        </a:rPr>
                        <a:t>57.14%</a:t>
                      </a:r>
                    </a:p>
                  </a:txBody>
                  <a:tcPr marL="10036" marR="10036" marT="10036" marB="0" anchor="ctr">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lnT w="12700" cap="flat" cmpd="sng" algn="ctr">
                      <a:solidFill>
                        <a:srgbClr val="617FBA"/>
                      </a:solidFill>
                      <a:prstDash val="solid"/>
                      <a:round/>
                      <a:headEnd type="none" w="med" len="med"/>
                      <a:tailEnd type="none" w="med" len="med"/>
                    </a:lnT>
                    <a:lnB w="12700" cap="flat" cmpd="sng" algn="ctr">
                      <a:solidFill>
                        <a:srgbClr val="617FBA"/>
                      </a:solidFill>
                      <a:prstDash val="solid"/>
                      <a:round/>
                      <a:headEnd type="none" w="med" len="med"/>
                      <a:tailEnd type="none" w="med" len="med"/>
                    </a:lnB>
                    <a:solidFill>
                      <a:srgbClr val="F2A96D"/>
                    </a:solidFill>
                  </a:tcPr>
                </a:tc>
                <a:extLst>
                  <a:ext uri="{0D108BD9-81ED-4DB2-BD59-A6C34878D82A}">
                    <a16:rowId xmlns="" xmlns:a16="http://schemas.microsoft.com/office/drawing/2014/main" val="10000"/>
                  </a:ext>
                </a:extLst>
              </a:tr>
              <a:tr h="487086">
                <a:tc vMerge="1">
                  <a:txBody>
                    <a:bodyPr/>
                    <a:lstStyle/>
                    <a:p>
                      <a:endParaRPr lang="en-US"/>
                    </a:p>
                  </a:txBody>
                  <a:tcPr/>
                </a:tc>
                <a:tc vMerge="1">
                  <a:txBody>
                    <a:bodyPr/>
                    <a:lstStyle/>
                    <a:p>
                      <a:endParaRPr lang="en-US"/>
                    </a:p>
                  </a:txBody>
                  <a:tcPr/>
                </a:tc>
                <a:tc>
                  <a:txBody>
                    <a:bodyPr/>
                    <a:lstStyle/>
                    <a:p>
                      <a:pPr algn="l" fontAlgn="ctr"/>
                      <a:r>
                        <a:rPr lang="en-US" sz="1050" u="none" strike="noStrike" dirty="0">
                          <a:solidFill>
                            <a:schemeClr val="bg1"/>
                          </a:solidFill>
                          <a:effectLst/>
                        </a:rPr>
                        <a:t>ID.AM-2: Software platforms and applications within the organization are inventoried.</a:t>
                      </a:r>
                      <a:br>
                        <a:rPr lang="en-US" sz="1050" u="none" strike="noStrike" dirty="0">
                          <a:solidFill>
                            <a:schemeClr val="bg1"/>
                          </a:solidFill>
                          <a:effectLst/>
                        </a:rPr>
                      </a:br>
                      <a:endParaRPr lang="en-US" sz="1050" b="0" i="0" u="none" strike="noStrike" dirty="0">
                        <a:solidFill>
                          <a:schemeClr val="bg1"/>
                        </a:solidFill>
                        <a:effectLst/>
                        <a:latin typeface="Calibri" charset="0"/>
                      </a:endParaRPr>
                    </a:p>
                  </a:txBody>
                  <a:tcPr marL="5905" marR="5905" marT="5905" marB="0" anchor="ctr">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solidFill>
                      <a:srgbClr val="617FBA"/>
                    </a:solidFill>
                  </a:tcPr>
                </a:tc>
                <a:tc>
                  <a:txBody>
                    <a:bodyPr/>
                    <a:lstStyle/>
                    <a:p>
                      <a:pPr algn="ctr" fontAlgn="ctr"/>
                      <a:r>
                        <a:rPr lang="en-US" sz="900" b="0" i="0" u="none" strike="noStrike" dirty="0">
                          <a:solidFill>
                            <a:srgbClr val="000000"/>
                          </a:solidFill>
                          <a:effectLst/>
                          <a:latin typeface="Calibri" charset="0"/>
                        </a:rPr>
                        <a:t>6</a:t>
                      </a:r>
                    </a:p>
                  </a:txBody>
                  <a:tcPr marL="10036" marR="10036" marT="10036" marB="0" anchor="ctr">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lnT w="12700" cap="flat" cmpd="sng" algn="ctr">
                      <a:solidFill>
                        <a:srgbClr val="617FBA"/>
                      </a:solidFill>
                      <a:prstDash val="solid"/>
                      <a:round/>
                      <a:headEnd type="none" w="med" len="med"/>
                      <a:tailEnd type="none" w="med" len="med"/>
                    </a:lnT>
                    <a:lnB w="12700" cap="flat" cmpd="sng" algn="ctr">
                      <a:solidFill>
                        <a:srgbClr val="617FBA"/>
                      </a:solidFill>
                      <a:prstDash val="solid"/>
                      <a:round/>
                      <a:headEnd type="none" w="med" len="med"/>
                      <a:tailEnd type="none" w="med" len="med"/>
                    </a:lnB>
                    <a:solidFill>
                      <a:schemeClr val="bg1"/>
                    </a:solidFill>
                  </a:tcPr>
                </a:tc>
                <a:tc>
                  <a:txBody>
                    <a:bodyPr/>
                    <a:lstStyle/>
                    <a:p>
                      <a:pPr algn="ctr" fontAlgn="ctr"/>
                      <a:r>
                        <a:rPr lang="en-US" sz="900" b="0" i="0" u="none" strike="noStrike" dirty="0">
                          <a:solidFill>
                            <a:srgbClr val="000000"/>
                          </a:solidFill>
                          <a:effectLst/>
                          <a:latin typeface="Calibri" charset="0"/>
                        </a:rPr>
                        <a:t>7</a:t>
                      </a:r>
                    </a:p>
                  </a:txBody>
                  <a:tcPr marL="10036" marR="10036" marT="10036" marB="0" anchor="ctr">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lnT w="12700" cap="flat" cmpd="sng" algn="ctr">
                      <a:solidFill>
                        <a:srgbClr val="617FBA"/>
                      </a:solidFill>
                      <a:prstDash val="solid"/>
                      <a:round/>
                      <a:headEnd type="none" w="med" len="med"/>
                      <a:tailEnd type="none" w="med" len="med"/>
                    </a:lnT>
                    <a:lnB w="12700" cap="flat" cmpd="sng" algn="ctr">
                      <a:solidFill>
                        <a:srgbClr val="617FBA"/>
                      </a:solidFill>
                      <a:prstDash val="solid"/>
                      <a:round/>
                      <a:headEnd type="none" w="med" len="med"/>
                      <a:tailEnd type="none" w="med" len="med"/>
                    </a:lnB>
                    <a:solidFill>
                      <a:schemeClr val="bg1"/>
                    </a:solidFill>
                  </a:tcPr>
                </a:tc>
                <a:tc>
                  <a:txBody>
                    <a:bodyPr/>
                    <a:lstStyle/>
                    <a:p>
                      <a:pPr algn="ctr" fontAlgn="ctr"/>
                      <a:r>
                        <a:rPr lang="mr-IN" sz="900" b="0" i="0" u="none" strike="noStrike" dirty="0">
                          <a:solidFill>
                            <a:srgbClr val="000000"/>
                          </a:solidFill>
                          <a:effectLst/>
                          <a:latin typeface="Calibri" charset="0"/>
                        </a:rPr>
                        <a:t>85.71%</a:t>
                      </a:r>
                    </a:p>
                  </a:txBody>
                  <a:tcPr marL="10036" marR="10036" marT="10036" marB="0" anchor="ctr">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lnT w="12700" cap="flat" cmpd="sng" algn="ctr">
                      <a:solidFill>
                        <a:srgbClr val="617FBA"/>
                      </a:solidFill>
                      <a:prstDash val="solid"/>
                      <a:round/>
                      <a:headEnd type="none" w="med" len="med"/>
                      <a:tailEnd type="none" w="med" len="med"/>
                    </a:lnT>
                    <a:lnB w="12700" cap="flat" cmpd="sng" algn="ctr">
                      <a:solidFill>
                        <a:srgbClr val="617FBA"/>
                      </a:solidFill>
                      <a:prstDash val="solid"/>
                      <a:round/>
                      <a:headEnd type="none" w="med" len="med"/>
                      <a:tailEnd type="none" w="med" len="med"/>
                    </a:lnB>
                    <a:solidFill>
                      <a:srgbClr val="FFD666"/>
                    </a:solidFill>
                  </a:tcPr>
                </a:tc>
                <a:extLst>
                  <a:ext uri="{0D108BD9-81ED-4DB2-BD59-A6C34878D82A}">
                    <a16:rowId xmlns="" xmlns:a16="http://schemas.microsoft.com/office/drawing/2014/main" val="10001"/>
                  </a:ext>
                </a:extLst>
              </a:tr>
              <a:tr h="487086">
                <a:tc vMerge="1">
                  <a:txBody>
                    <a:bodyPr/>
                    <a:lstStyle/>
                    <a:p>
                      <a:pPr algn="l" fontAlgn="b"/>
                      <a:endParaRPr lang="sk-SK" sz="800" b="0" i="0" u="none" strike="noStrike" dirty="0">
                        <a:solidFill>
                          <a:srgbClr val="000000"/>
                        </a:solidFill>
                        <a:effectLst/>
                        <a:latin typeface="Calibri" charset="0"/>
                      </a:endParaRPr>
                    </a:p>
                  </a:txBody>
                  <a:tcPr marL="5905" marR="5905" marT="5905" marB="0" anchor="b"/>
                </a:tc>
                <a:tc vMerge="1">
                  <a:txBody>
                    <a:bodyPr/>
                    <a:lstStyle/>
                    <a:p>
                      <a:endParaRPr lang="en-US"/>
                    </a:p>
                  </a:txBody>
                  <a:tcPr/>
                </a:tc>
                <a:tc>
                  <a:txBody>
                    <a:bodyPr/>
                    <a:lstStyle/>
                    <a:p>
                      <a:pPr algn="l" fontAlgn="ctr"/>
                      <a:r>
                        <a:rPr lang="en-US" sz="1050" u="none" strike="noStrike" dirty="0">
                          <a:solidFill>
                            <a:schemeClr val="bg1"/>
                          </a:solidFill>
                          <a:effectLst/>
                        </a:rPr>
                        <a:t>ID.AM-3: Organizational communication and data flows are mapped.</a:t>
                      </a:r>
                      <a:br>
                        <a:rPr lang="en-US" sz="1050" u="none" strike="noStrike" dirty="0">
                          <a:solidFill>
                            <a:schemeClr val="bg1"/>
                          </a:solidFill>
                          <a:effectLst/>
                        </a:rPr>
                      </a:br>
                      <a:endParaRPr lang="en-US" sz="1050" b="0" i="0" u="none" strike="noStrike" dirty="0">
                        <a:solidFill>
                          <a:schemeClr val="bg1"/>
                        </a:solidFill>
                        <a:effectLst/>
                        <a:latin typeface="Calibri" charset="0"/>
                      </a:endParaRPr>
                    </a:p>
                  </a:txBody>
                  <a:tcPr marL="5905" marR="5905" marT="5905" marB="0">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solidFill>
                      <a:srgbClr val="617FBA"/>
                    </a:solidFill>
                  </a:tcPr>
                </a:tc>
                <a:tc>
                  <a:txBody>
                    <a:bodyPr/>
                    <a:lstStyle/>
                    <a:p>
                      <a:pPr algn="ctr" fontAlgn="ctr"/>
                      <a:r>
                        <a:rPr lang="is-IS" sz="900" b="0" i="0" u="none" strike="noStrike" dirty="0">
                          <a:solidFill>
                            <a:srgbClr val="000000"/>
                          </a:solidFill>
                          <a:effectLst/>
                          <a:latin typeface="Calibri" charset="0"/>
                        </a:rPr>
                        <a:t>2</a:t>
                      </a:r>
                    </a:p>
                  </a:txBody>
                  <a:tcPr marL="10036" marR="10036" marT="10036" marB="0" anchor="ctr">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lnT w="12700" cap="flat" cmpd="sng" algn="ctr">
                      <a:solidFill>
                        <a:srgbClr val="617FBA"/>
                      </a:solidFill>
                      <a:prstDash val="solid"/>
                      <a:round/>
                      <a:headEnd type="none" w="med" len="med"/>
                      <a:tailEnd type="none" w="med" len="med"/>
                    </a:lnT>
                    <a:lnB w="12700" cap="flat" cmpd="sng" algn="ctr">
                      <a:solidFill>
                        <a:srgbClr val="617FBA"/>
                      </a:solidFill>
                      <a:prstDash val="solid"/>
                      <a:round/>
                      <a:headEnd type="none" w="med" len="med"/>
                      <a:tailEnd type="none" w="med" len="med"/>
                    </a:lnB>
                    <a:solidFill>
                      <a:schemeClr val="bg1"/>
                    </a:solidFill>
                  </a:tcPr>
                </a:tc>
                <a:tc>
                  <a:txBody>
                    <a:bodyPr/>
                    <a:lstStyle/>
                    <a:p>
                      <a:pPr algn="ctr" fontAlgn="ctr"/>
                      <a:r>
                        <a:rPr lang="en-US" sz="900" b="0" i="0" u="none" strike="noStrike" dirty="0">
                          <a:solidFill>
                            <a:srgbClr val="000000"/>
                          </a:solidFill>
                          <a:effectLst/>
                          <a:latin typeface="Calibri" charset="0"/>
                        </a:rPr>
                        <a:t>7</a:t>
                      </a:r>
                    </a:p>
                  </a:txBody>
                  <a:tcPr marL="10036" marR="10036" marT="10036" marB="0" anchor="ctr">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lnT w="12700" cap="flat" cmpd="sng" algn="ctr">
                      <a:solidFill>
                        <a:srgbClr val="617FBA"/>
                      </a:solidFill>
                      <a:prstDash val="solid"/>
                      <a:round/>
                      <a:headEnd type="none" w="med" len="med"/>
                      <a:tailEnd type="none" w="med" len="med"/>
                    </a:lnT>
                    <a:lnB w="12700" cap="flat" cmpd="sng" algn="ctr">
                      <a:solidFill>
                        <a:srgbClr val="617FBA"/>
                      </a:solidFill>
                      <a:prstDash val="solid"/>
                      <a:round/>
                      <a:headEnd type="none" w="med" len="med"/>
                      <a:tailEnd type="none" w="med" len="med"/>
                    </a:lnB>
                    <a:solidFill>
                      <a:schemeClr val="bg1"/>
                    </a:solidFill>
                  </a:tcPr>
                </a:tc>
                <a:tc>
                  <a:txBody>
                    <a:bodyPr/>
                    <a:lstStyle/>
                    <a:p>
                      <a:pPr algn="ctr" fontAlgn="ctr"/>
                      <a:r>
                        <a:rPr lang="mr-IN" sz="900" b="0" i="0" u="none" strike="noStrike" dirty="0">
                          <a:solidFill>
                            <a:srgbClr val="000000"/>
                          </a:solidFill>
                          <a:effectLst/>
                          <a:latin typeface="Calibri" charset="0"/>
                        </a:rPr>
                        <a:t>28.57%</a:t>
                      </a:r>
                    </a:p>
                  </a:txBody>
                  <a:tcPr marL="10036" marR="10036" marT="10036" marB="0" anchor="ctr">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lnT w="12700" cap="flat" cmpd="sng" algn="ctr">
                      <a:solidFill>
                        <a:srgbClr val="617FBA"/>
                      </a:solidFill>
                      <a:prstDash val="solid"/>
                      <a:round/>
                      <a:headEnd type="none" w="med" len="med"/>
                      <a:tailEnd type="none" w="med" len="med"/>
                    </a:lnT>
                    <a:lnB w="12700" cap="flat" cmpd="sng" algn="ctr">
                      <a:solidFill>
                        <a:srgbClr val="617FBA"/>
                      </a:solidFill>
                      <a:prstDash val="solid"/>
                      <a:round/>
                      <a:headEnd type="none" w="med" len="med"/>
                      <a:tailEnd type="none" w="med" len="med"/>
                    </a:lnB>
                    <a:solidFill>
                      <a:srgbClr val="E67C73"/>
                    </a:solidFill>
                  </a:tcPr>
                </a:tc>
                <a:extLst>
                  <a:ext uri="{0D108BD9-81ED-4DB2-BD59-A6C34878D82A}">
                    <a16:rowId xmlns="" xmlns:a16="http://schemas.microsoft.com/office/drawing/2014/main" val="10003"/>
                  </a:ext>
                </a:extLst>
              </a:tr>
              <a:tr h="487086">
                <a:tc vMerge="1">
                  <a:txBody>
                    <a:bodyPr/>
                    <a:lstStyle/>
                    <a:p>
                      <a:pPr algn="l" fontAlgn="b"/>
                      <a:endParaRPr lang="sk-SK" sz="800" b="0" i="0" u="none" strike="noStrike">
                        <a:solidFill>
                          <a:srgbClr val="000000"/>
                        </a:solidFill>
                        <a:effectLst/>
                        <a:latin typeface="Calibri" charset="0"/>
                      </a:endParaRPr>
                    </a:p>
                  </a:txBody>
                  <a:tcPr marL="5905" marR="5905" marT="5905" marB="0" anchor="b"/>
                </a:tc>
                <a:tc vMerge="1">
                  <a:txBody>
                    <a:bodyPr/>
                    <a:lstStyle/>
                    <a:p>
                      <a:endParaRPr lang="en-US"/>
                    </a:p>
                  </a:txBody>
                  <a:tcPr/>
                </a:tc>
                <a:tc>
                  <a:txBody>
                    <a:bodyPr/>
                    <a:lstStyle/>
                    <a:p>
                      <a:pPr algn="l" fontAlgn="ctr"/>
                      <a:r>
                        <a:rPr lang="en-US" sz="1050" u="none" strike="noStrike" dirty="0">
                          <a:solidFill>
                            <a:schemeClr val="bg1"/>
                          </a:solidFill>
                          <a:effectLst/>
                        </a:rPr>
                        <a:t>ID.AM-4: External information systems are catalogued.</a:t>
                      </a:r>
                      <a:br>
                        <a:rPr lang="en-US" sz="1050" u="none" strike="noStrike" dirty="0">
                          <a:solidFill>
                            <a:schemeClr val="bg1"/>
                          </a:solidFill>
                          <a:effectLst/>
                        </a:rPr>
                      </a:br>
                      <a:endParaRPr lang="en-US" sz="1050" b="0" i="0" u="none" strike="noStrike" dirty="0">
                        <a:solidFill>
                          <a:schemeClr val="bg1"/>
                        </a:solidFill>
                        <a:effectLst/>
                        <a:latin typeface="Calibri" charset="0"/>
                      </a:endParaRPr>
                    </a:p>
                  </a:txBody>
                  <a:tcPr marL="5905" marR="5905" marT="5905" marB="0">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solidFill>
                      <a:srgbClr val="617FBA"/>
                    </a:solidFill>
                  </a:tcPr>
                </a:tc>
                <a:tc>
                  <a:txBody>
                    <a:bodyPr/>
                    <a:lstStyle/>
                    <a:p>
                      <a:pPr algn="ctr" fontAlgn="ctr"/>
                      <a:r>
                        <a:rPr lang="en-US" sz="900" b="0" i="0" u="none" strike="noStrike" dirty="0">
                          <a:solidFill>
                            <a:srgbClr val="000000"/>
                          </a:solidFill>
                          <a:effectLst/>
                          <a:latin typeface="Calibri" charset="0"/>
                        </a:rPr>
                        <a:t>6</a:t>
                      </a:r>
                    </a:p>
                  </a:txBody>
                  <a:tcPr marL="10036" marR="10036" marT="10036" marB="0" anchor="ctr">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lnT w="12700" cap="flat" cmpd="sng" algn="ctr">
                      <a:solidFill>
                        <a:srgbClr val="617FBA"/>
                      </a:solidFill>
                      <a:prstDash val="solid"/>
                      <a:round/>
                      <a:headEnd type="none" w="med" len="med"/>
                      <a:tailEnd type="none" w="med" len="med"/>
                    </a:lnT>
                    <a:lnB w="12700" cap="flat" cmpd="sng" algn="ctr">
                      <a:solidFill>
                        <a:srgbClr val="617FBA"/>
                      </a:solidFill>
                      <a:prstDash val="solid"/>
                      <a:round/>
                      <a:headEnd type="none" w="med" len="med"/>
                      <a:tailEnd type="none" w="med" len="med"/>
                    </a:lnB>
                    <a:solidFill>
                      <a:schemeClr val="bg1"/>
                    </a:solidFill>
                  </a:tcPr>
                </a:tc>
                <a:tc>
                  <a:txBody>
                    <a:bodyPr/>
                    <a:lstStyle/>
                    <a:p>
                      <a:pPr algn="ctr" fontAlgn="ctr"/>
                      <a:r>
                        <a:rPr lang="en-US" sz="900" b="0" i="0" u="none" strike="noStrike" dirty="0">
                          <a:solidFill>
                            <a:srgbClr val="000000"/>
                          </a:solidFill>
                          <a:effectLst/>
                          <a:latin typeface="Calibri" charset="0"/>
                        </a:rPr>
                        <a:t>7</a:t>
                      </a:r>
                    </a:p>
                  </a:txBody>
                  <a:tcPr marL="10036" marR="10036" marT="10036" marB="0" anchor="ctr">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lnT w="12700" cap="flat" cmpd="sng" algn="ctr">
                      <a:solidFill>
                        <a:srgbClr val="617FBA"/>
                      </a:solidFill>
                      <a:prstDash val="solid"/>
                      <a:round/>
                      <a:headEnd type="none" w="med" len="med"/>
                      <a:tailEnd type="none" w="med" len="med"/>
                    </a:lnT>
                    <a:lnB w="12700" cap="flat" cmpd="sng" algn="ctr">
                      <a:solidFill>
                        <a:srgbClr val="617FBA"/>
                      </a:solidFill>
                      <a:prstDash val="solid"/>
                      <a:round/>
                      <a:headEnd type="none" w="med" len="med"/>
                      <a:tailEnd type="none" w="med" len="med"/>
                    </a:lnB>
                    <a:solidFill>
                      <a:schemeClr val="bg1"/>
                    </a:solidFill>
                  </a:tcPr>
                </a:tc>
                <a:tc>
                  <a:txBody>
                    <a:bodyPr/>
                    <a:lstStyle/>
                    <a:p>
                      <a:pPr algn="ctr" fontAlgn="ctr"/>
                      <a:r>
                        <a:rPr lang="mr-IN" sz="900" b="0" i="0" u="none" strike="noStrike" dirty="0">
                          <a:solidFill>
                            <a:srgbClr val="000000"/>
                          </a:solidFill>
                          <a:effectLst/>
                          <a:latin typeface="Calibri" charset="0"/>
                        </a:rPr>
                        <a:t>85.71%</a:t>
                      </a:r>
                    </a:p>
                  </a:txBody>
                  <a:tcPr marL="10036" marR="10036" marT="10036" marB="0" anchor="ctr">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lnT w="12700" cap="flat" cmpd="sng" algn="ctr">
                      <a:solidFill>
                        <a:srgbClr val="617FBA"/>
                      </a:solidFill>
                      <a:prstDash val="solid"/>
                      <a:round/>
                      <a:headEnd type="none" w="med" len="med"/>
                      <a:tailEnd type="none" w="med" len="med"/>
                    </a:lnT>
                    <a:lnB w="12700" cap="flat" cmpd="sng" algn="ctr">
                      <a:solidFill>
                        <a:srgbClr val="617FBA"/>
                      </a:solidFill>
                      <a:prstDash val="solid"/>
                      <a:round/>
                      <a:headEnd type="none" w="med" len="med"/>
                      <a:tailEnd type="none" w="med" len="med"/>
                    </a:lnB>
                    <a:solidFill>
                      <a:srgbClr val="FFD666"/>
                    </a:solidFill>
                  </a:tcPr>
                </a:tc>
                <a:extLst>
                  <a:ext uri="{0D108BD9-81ED-4DB2-BD59-A6C34878D82A}">
                    <a16:rowId xmlns="" xmlns:a16="http://schemas.microsoft.com/office/drawing/2014/main" val="10004"/>
                  </a:ext>
                </a:extLst>
              </a:tr>
              <a:tr h="807864">
                <a:tc vMerge="1">
                  <a:txBody>
                    <a:bodyPr/>
                    <a:lstStyle/>
                    <a:p>
                      <a:pPr algn="l" fontAlgn="b"/>
                      <a:endParaRPr lang="sk-SK" sz="800" b="0" i="0" u="none" strike="noStrike">
                        <a:solidFill>
                          <a:srgbClr val="000000"/>
                        </a:solidFill>
                        <a:effectLst/>
                        <a:latin typeface="Calibri" charset="0"/>
                      </a:endParaRPr>
                    </a:p>
                  </a:txBody>
                  <a:tcPr marL="5905" marR="5905" marT="5905" marB="0" anchor="b"/>
                </a:tc>
                <a:tc vMerge="1">
                  <a:txBody>
                    <a:bodyPr/>
                    <a:lstStyle/>
                    <a:p>
                      <a:endParaRPr lang="en-US"/>
                    </a:p>
                  </a:txBody>
                  <a:tcPr/>
                </a:tc>
                <a:tc>
                  <a:txBody>
                    <a:bodyPr/>
                    <a:lstStyle/>
                    <a:p>
                      <a:pPr algn="l" fontAlgn="ctr"/>
                      <a:r>
                        <a:rPr lang="en-US" sz="1050" u="none" strike="noStrike" dirty="0">
                          <a:solidFill>
                            <a:schemeClr val="bg1"/>
                          </a:solidFill>
                          <a:effectLst/>
                        </a:rPr>
                        <a:t>ID.AM-5: Resources (e.g., hardware, devices, data, time and software) are prioritized based on their classification, criticality, and business value.</a:t>
                      </a:r>
                      <a:br>
                        <a:rPr lang="en-US" sz="1050" u="none" strike="noStrike" dirty="0">
                          <a:solidFill>
                            <a:schemeClr val="bg1"/>
                          </a:solidFill>
                          <a:effectLst/>
                        </a:rPr>
                      </a:br>
                      <a:endParaRPr lang="en-US" sz="1050" b="0" i="0" u="none" strike="noStrike" dirty="0">
                        <a:solidFill>
                          <a:schemeClr val="bg1"/>
                        </a:solidFill>
                        <a:effectLst/>
                        <a:latin typeface="Calibri" charset="0"/>
                      </a:endParaRPr>
                    </a:p>
                  </a:txBody>
                  <a:tcPr marL="5905" marR="5905" marT="5905" marB="0">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solidFill>
                      <a:srgbClr val="617FBA"/>
                    </a:solidFill>
                  </a:tcPr>
                </a:tc>
                <a:tc>
                  <a:txBody>
                    <a:bodyPr/>
                    <a:lstStyle/>
                    <a:p>
                      <a:pPr algn="ctr" fontAlgn="ctr"/>
                      <a:r>
                        <a:rPr lang="en-US" sz="900" b="0" i="0" u="none" strike="noStrike" dirty="0">
                          <a:solidFill>
                            <a:srgbClr val="000000"/>
                          </a:solidFill>
                          <a:effectLst/>
                          <a:latin typeface="Calibri" charset="0"/>
                        </a:rPr>
                        <a:t>5</a:t>
                      </a:r>
                    </a:p>
                  </a:txBody>
                  <a:tcPr marL="10036" marR="10036" marT="10036" marB="0" anchor="ctr">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lnT w="12700" cap="flat" cmpd="sng" algn="ctr">
                      <a:solidFill>
                        <a:srgbClr val="617FBA"/>
                      </a:solidFill>
                      <a:prstDash val="solid"/>
                      <a:round/>
                      <a:headEnd type="none" w="med" len="med"/>
                      <a:tailEnd type="none" w="med" len="med"/>
                    </a:lnT>
                    <a:lnB w="12700" cap="flat" cmpd="sng" algn="ctr">
                      <a:solidFill>
                        <a:srgbClr val="617FBA"/>
                      </a:solidFill>
                      <a:prstDash val="solid"/>
                      <a:round/>
                      <a:headEnd type="none" w="med" len="med"/>
                      <a:tailEnd type="none" w="med" len="med"/>
                    </a:lnB>
                    <a:solidFill>
                      <a:schemeClr val="bg1"/>
                    </a:solidFill>
                  </a:tcPr>
                </a:tc>
                <a:tc>
                  <a:txBody>
                    <a:bodyPr/>
                    <a:lstStyle/>
                    <a:p>
                      <a:pPr algn="ctr" fontAlgn="ctr"/>
                      <a:r>
                        <a:rPr lang="en-US" sz="900" b="0" i="0" u="none" strike="noStrike" dirty="0">
                          <a:solidFill>
                            <a:srgbClr val="000000"/>
                          </a:solidFill>
                          <a:effectLst/>
                          <a:latin typeface="Calibri" charset="0"/>
                        </a:rPr>
                        <a:t>7</a:t>
                      </a:r>
                    </a:p>
                  </a:txBody>
                  <a:tcPr marL="10036" marR="10036" marT="10036" marB="0" anchor="ctr">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lnT w="12700" cap="flat" cmpd="sng" algn="ctr">
                      <a:solidFill>
                        <a:srgbClr val="617FBA"/>
                      </a:solidFill>
                      <a:prstDash val="solid"/>
                      <a:round/>
                      <a:headEnd type="none" w="med" len="med"/>
                      <a:tailEnd type="none" w="med" len="med"/>
                    </a:lnT>
                    <a:lnB w="12700" cap="flat" cmpd="sng" algn="ctr">
                      <a:solidFill>
                        <a:srgbClr val="617FBA"/>
                      </a:solidFill>
                      <a:prstDash val="solid"/>
                      <a:round/>
                      <a:headEnd type="none" w="med" len="med"/>
                      <a:tailEnd type="none" w="med" len="med"/>
                    </a:lnB>
                    <a:solidFill>
                      <a:schemeClr val="bg1"/>
                    </a:solidFill>
                  </a:tcPr>
                </a:tc>
                <a:tc>
                  <a:txBody>
                    <a:bodyPr/>
                    <a:lstStyle/>
                    <a:p>
                      <a:pPr algn="ctr" fontAlgn="ctr"/>
                      <a:r>
                        <a:rPr lang="mr-IN" sz="900" b="0" i="0" u="none" strike="noStrike" dirty="0">
                          <a:solidFill>
                            <a:srgbClr val="000000"/>
                          </a:solidFill>
                          <a:effectLst/>
                          <a:latin typeface="Calibri" charset="0"/>
                        </a:rPr>
                        <a:t>71.43%</a:t>
                      </a:r>
                    </a:p>
                  </a:txBody>
                  <a:tcPr marL="10036" marR="10036" marT="10036" marB="0" anchor="ctr">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lnT w="12700" cap="flat" cmpd="sng" algn="ctr">
                      <a:solidFill>
                        <a:srgbClr val="617FBA"/>
                      </a:solidFill>
                      <a:prstDash val="solid"/>
                      <a:round/>
                      <a:headEnd type="none" w="med" len="med"/>
                      <a:tailEnd type="none" w="med" len="med"/>
                    </a:lnT>
                    <a:lnB w="12700" cap="flat" cmpd="sng" algn="ctr">
                      <a:solidFill>
                        <a:srgbClr val="617FBA"/>
                      </a:solidFill>
                      <a:prstDash val="solid"/>
                      <a:round/>
                      <a:headEnd type="none" w="med" len="med"/>
                      <a:tailEnd type="none" w="med" len="med"/>
                    </a:lnB>
                    <a:solidFill>
                      <a:srgbClr val="F8BF6A"/>
                    </a:solidFill>
                  </a:tcPr>
                </a:tc>
                <a:extLst>
                  <a:ext uri="{0D108BD9-81ED-4DB2-BD59-A6C34878D82A}">
                    <a16:rowId xmlns="" xmlns:a16="http://schemas.microsoft.com/office/drawing/2014/main" val="10005"/>
                  </a:ext>
                </a:extLst>
              </a:tr>
              <a:tr h="807864">
                <a:tc vMerge="1">
                  <a:txBody>
                    <a:bodyPr/>
                    <a:lstStyle/>
                    <a:p>
                      <a:pPr algn="l" fontAlgn="b"/>
                      <a:endParaRPr lang="sk-SK" sz="800" b="0" i="0" u="none" strike="noStrike">
                        <a:solidFill>
                          <a:srgbClr val="000000"/>
                        </a:solidFill>
                        <a:effectLst/>
                        <a:latin typeface="Calibri" charset="0"/>
                      </a:endParaRPr>
                    </a:p>
                  </a:txBody>
                  <a:tcPr marL="5905" marR="5905" marT="5905" marB="0" anchor="b"/>
                </a:tc>
                <a:tc vMerge="1">
                  <a:txBody>
                    <a:bodyPr/>
                    <a:lstStyle/>
                    <a:p>
                      <a:endParaRPr lang="en-US"/>
                    </a:p>
                  </a:txBody>
                  <a:tcPr/>
                </a:tc>
                <a:tc>
                  <a:txBody>
                    <a:bodyPr/>
                    <a:lstStyle/>
                    <a:p>
                      <a:pPr algn="l" fontAlgn="ctr"/>
                      <a:r>
                        <a:rPr lang="en-US" sz="1050" u="none" strike="noStrike" dirty="0">
                          <a:solidFill>
                            <a:schemeClr val="bg1"/>
                          </a:solidFill>
                          <a:effectLst/>
                        </a:rPr>
                        <a:t>ID.AM-6: Cybersecurity roles and responsibilities for the entire workforce and third-party stakeholders (e.g., suppliers, customers, partners) are established.</a:t>
                      </a:r>
                      <a:br>
                        <a:rPr lang="en-US" sz="1050" u="none" strike="noStrike" dirty="0">
                          <a:solidFill>
                            <a:schemeClr val="bg1"/>
                          </a:solidFill>
                          <a:effectLst/>
                        </a:rPr>
                      </a:br>
                      <a:endParaRPr lang="en-US" sz="1050" b="0" i="0" u="none" strike="noStrike" dirty="0">
                        <a:solidFill>
                          <a:schemeClr val="bg1"/>
                        </a:solidFill>
                        <a:effectLst/>
                        <a:latin typeface="Calibri" charset="0"/>
                      </a:endParaRPr>
                    </a:p>
                  </a:txBody>
                  <a:tcPr marL="5905" marR="5905" marT="5905" marB="0">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solidFill>
                      <a:srgbClr val="617FBA"/>
                    </a:solidFill>
                  </a:tcPr>
                </a:tc>
                <a:tc>
                  <a:txBody>
                    <a:bodyPr/>
                    <a:lstStyle/>
                    <a:p>
                      <a:pPr algn="ctr" fontAlgn="ctr"/>
                      <a:r>
                        <a:rPr lang="en-US" sz="900" b="0" i="0" u="none" strike="noStrike" dirty="0">
                          <a:solidFill>
                            <a:srgbClr val="000000"/>
                          </a:solidFill>
                          <a:effectLst/>
                          <a:latin typeface="Calibri" charset="0"/>
                        </a:rPr>
                        <a:t>9</a:t>
                      </a:r>
                    </a:p>
                  </a:txBody>
                  <a:tcPr marL="10036" marR="10036" marT="10036" marB="0" anchor="ctr">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lnT w="12700" cap="flat" cmpd="sng" algn="ctr">
                      <a:solidFill>
                        <a:srgbClr val="617FBA"/>
                      </a:solidFill>
                      <a:prstDash val="solid"/>
                      <a:round/>
                      <a:headEnd type="none" w="med" len="med"/>
                      <a:tailEnd type="none" w="med" len="med"/>
                    </a:lnT>
                    <a:lnB w="12700" cap="flat" cmpd="sng" algn="ctr">
                      <a:solidFill>
                        <a:srgbClr val="617FBA"/>
                      </a:solidFill>
                      <a:prstDash val="solid"/>
                      <a:round/>
                      <a:headEnd type="none" w="med" len="med"/>
                      <a:tailEnd type="none" w="med" len="med"/>
                    </a:lnB>
                    <a:solidFill>
                      <a:schemeClr val="bg1"/>
                    </a:solidFill>
                  </a:tcPr>
                </a:tc>
                <a:tc>
                  <a:txBody>
                    <a:bodyPr/>
                    <a:lstStyle/>
                    <a:p>
                      <a:pPr algn="ctr" fontAlgn="ctr"/>
                      <a:r>
                        <a:rPr lang="en-US" sz="900" b="0" i="0" u="none" strike="noStrike" dirty="0">
                          <a:solidFill>
                            <a:srgbClr val="000000"/>
                          </a:solidFill>
                          <a:effectLst/>
                          <a:latin typeface="Calibri" charset="0"/>
                        </a:rPr>
                        <a:t>7</a:t>
                      </a:r>
                    </a:p>
                  </a:txBody>
                  <a:tcPr marL="10036" marR="10036" marT="10036" marB="0" anchor="ctr">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lnT w="12700" cap="flat" cmpd="sng" algn="ctr">
                      <a:solidFill>
                        <a:srgbClr val="617FBA"/>
                      </a:solidFill>
                      <a:prstDash val="solid"/>
                      <a:round/>
                      <a:headEnd type="none" w="med" len="med"/>
                      <a:tailEnd type="none" w="med" len="med"/>
                    </a:lnT>
                    <a:lnB w="12700" cap="flat" cmpd="sng" algn="ctr">
                      <a:solidFill>
                        <a:srgbClr val="617FBA"/>
                      </a:solidFill>
                      <a:prstDash val="solid"/>
                      <a:round/>
                      <a:headEnd type="none" w="med" len="med"/>
                      <a:tailEnd type="none" w="med" len="med"/>
                    </a:lnB>
                    <a:solidFill>
                      <a:schemeClr val="bg1"/>
                    </a:solidFill>
                  </a:tcPr>
                </a:tc>
                <a:tc>
                  <a:txBody>
                    <a:bodyPr/>
                    <a:lstStyle/>
                    <a:p>
                      <a:pPr algn="ctr" fontAlgn="ctr"/>
                      <a:r>
                        <a:rPr lang="mr-IN" sz="900" b="0" i="0" u="none" strike="noStrike" dirty="0">
                          <a:solidFill>
                            <a:srgbClr val="000000"/>
                          </a:solidFill>
                          <a:effectLst/>
                          <a:latin typeface="Calibri" charset="0"/>
                        </a:rPr>
                        <a:t>100.00%</a:t>
                      </a:r>
                    </a:p>
                  </a:txBody>
                  <a:tcPr marL="10036" marR="10036" marT="10036" marB="0" anchor="ctr">
                    <a:lnL w="12700" cap="flat" cmpd="sng" algn="ctr">
                      <a:solidFill>
                        <a:srgbClr val="617FBA"/>
                      </a:solidFill>
                      <a:prstDash val="solid"/>
                      <a:round/>
                      <a:headEnd type="none" w="med" len="med"/>
                      <a:tailEnd type="none" w="med" len="med"/>
                    </a:lnL>
                    <a:lnR w="12700" cap="flat" cmpd="sng" algn="ctr">
                      <a:solidFill>
                        <a:srgbClr val="617FBA"/>
                      </a:solidFill>
                      <a:prstDash val="solid"/>
                      <a:round/>
                      <a:headEnd type="none" w="med" len="med"/>
                      <a:tailEnd type="none" w="med" len="med"/>
                    </a:lnR>
                    <a:lnT w="12700" cap="flat" cmpd="sng" algn="ctr">
                      <a:solidFill>
                        <a:srgbClr val="617FBA"/>
                      </a:solidFill>
                      <a:prstDash val="solid"/>
                      <a:round/>
                      <a:headEnd type="none" w="med" len="med"/>
                      <a:tailEnd type="none" w="med" len="med"/>
                    </a:lnT>
                    <a:lnB w="12700" cap="flat" cmpd="sng" algn="ctr">
                      <a:solidFill>
                        <a:srgbClr val="617FBA"/>
                      </a:solidFill>
                      <a:prstDash val="solid"/>
                      <a:round/>
                      <a:headEnd type="none" w="med" len="med"/>
                      <a:tailEnd type="none" w="med" len="med"/>
                    </a:lnB>
                    <a:solidFill>
                      <a:srgbClr val="00B050"/>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01131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60862" y="3290949"/>
            <a:ext cx="9521825" cy="1066800"/>
          </a:xfrm>
        </p:spPr>
        <p:txBody>
          <a:bodyPr/>
          <a:lstStyle/>
          <a:p>
            <a:r>
              <a:rPr lang="en-US" dirty="0"/>
              <a:t>NCF Cycle</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571242363"/>
              </p:ext>
            </p:extLst>
          </p:nvPr>
        </p:nvGraphicFramePr>
        <p:xfrm>
          <a:off x="1472540" y="376872"/>
          <a:ext cx="11751970" cy="6107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725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NIST Cybersecurity Framework</a:t>
            </a:r>
          </a:p>
        </p:txBody>
      </p:sp>
      <p:sp>
        <p:nvSpPr>
          <p:cNvPr id="5" name="Text Placeholder 4"/>
          <p:cNvSpPr>
            <a:spLocks noGrp="1"/>
          </p:cNvSpPr>
          <p:nvPr>
            <p:ph type="body" idx="1"/>
          </p:nvPr>
        </p:nvSpPr>
        <p:spPr/>
        <p:txBody>
          <a:bodyPr/>
          <a:lstStyle/>
          <a:p>
            <a:r>
              <a:rPr lang="en-US" dirty="0"/>
              <a:t>Proposed changes for V1.1</a:t>
            </a:r>
          </a:p>
        </p:txBody>
      </p:sp>
    </p:spTree>
    <p:extLst>
      <p:ext uri="{BB962C8B-B14F-4D97-AF65-F5344CB8AC3E}">
        <p14:creationId xmlns:p14="http://schemas.microsoft.com/office/powerpoint/2010/main" val="81855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8959" y="1497658"/>
            <a:ext cx="9521041" cy="1066544"/>
          </a:xfrm>
        </p:spPr>
        <p:txBody>
          <a:bodyPr/>
          <a:lstStyle/>
          <a:p>
            <a:r>
              <a:rPr lang="en-US" dirty="0"/>
              <a:t>NCF Proposed v1.1</a:t>
            </a:r>
          </a:p>
        </p:txBody>
      </p:sp>
      <p:sp>
        <p:nvSpPr>
          <p:cNvPr id="6" name="Content Placeholder 5"/>
          <p:cNvSpPr>
            <a:spLocks noGrp="1"/>
          </p:cNvSpPr>
          <p:nvPr>
            <p:ph sz="quarter" idx="13"/>
          </p:nvPr>
        </p:nvSpPr>
        <p:spPr>
          <a:xfrm>
            <a:off x="1831976" y="2747081"/>
            <a:ext cx="8328024" cy="3984765"/>
          </a:xfrm>
        </p:spPr>
        <p:txBody>
          <a:bodyPr>
            <a:normAutofit/>
          </a:bodyPr>
          <a:lstStyle/>
          <a:p>
            <a:pPr fontAlgn="base"/>
            <a:r>
              <a:rPr lang="en-US" dirty="0"/>
              <a:t>A new section on cybersecurity measurement</a:t>
            </a:r>
          </a:p>
          <a:p>
            <a:pPr fontAlgn="base"/>
            <a:r>
              <a:rPr lang="en-US" dirty="0"/>
              <a:t>Greatly expanded cyber supply chain risk management</a:t>
            </a:r>
          </a:p>
          <a:p>
            <a:pPr fontAlgn="base"/>
            <a:r>
              <a:rPr lang="en-US" dirty="0"/>
              <a:t>Refinements for authentication, authorization, and identity proofing</a:t>
            </a:r>
          </a:p>
          <a:p>
            <a:pPr fontAlgn="base"/>
            <a:r>
              <a:rPr lang="en-US" dirty="0"/>
              <a:t>A better explanation of the relationship between implementation tiers and profiles</a:t>
            </a:r>
          </a:p>
        </p:txBody>
      </p:sp>
    </p:spTree>
    <p:extLst>
      <p:ext uri="{BB962C8B-B14F-4D97-AF65-F5344CB8AC3E}">
        <p14:creationId xmlns:p14="http://schemas.microsoft.com/office/powerpoint/2010/main" val="60611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8959" y="1463368"/>
            <a:ext cx="9521041" cy="1066544"/>
          </a:xfrm>
        </p:spPr>
        <p:txBody>
          <a:bodyPr/>
          <a:lstStyle/>
          <a:p>
            <a:r>
              <a:rPr lang="en-US" dirty="0"/>
              <a:t>NCF Proposed v1.1 - Measurement</a:t>
            </a:r>
          </a:p>
        </p:txBody>
      </p:sp>
      <p:sp>
        <p:nvSpPr>
          <p:cNvPr id="6" name="Content Placeholder 5"/>
          <p:cNvSpPr>
            <a:spLocks noGrp="1"/>
          </p:cNvSpPr>
          <p:nvPr>
            <p:ph sz="quarter" idx="13"/>
          </p:nvPr>
        </p:nvSpPr>
        <p:spPr>
          <a:xfrm>
            <a:off x="1831976" y="2449901"/>
            <a:ext cx="8328024" cy="3984765"/>
          </a:xfrm>
        </p:spPr>
        <p:txBody>
          <a:bodyPr>
            <a:normAutofit fontScale="92500" lnSpcReduction="10000"/>
          </a:bodyPr>
          <a:lstStyle/>
          <a:p>
            <a:pPr>
              <a:lnSpc>
                <a:spcPct val="150000"/>
              </a:lnSpc>
            </a:pPr>
            <a:r>
              <a:rPr lang="en-US" dirty="0"/>
              <a:t>Measuring state and trends over time</a:t>
            </a:r>
          </a:p>
          <a:p>
            <a:pPr>
              <a:lnSpc>
                <a:spcPct val="150000"/>
              </a:lnSpc>
            </a:pPr>
            <a:r>
              <a:rPr lang="en-US" dirty="0"/>
              <a:t>Metrics communicate performance and improve accountability</a:t>
            </a:r>
          </a:p>
          <a:p>
            <a:pPr>
              <a:lnSpc>
                <a:spcPct val="150000"/>
              </a:lnSpc>
            </a:pPr>
            <a:r>
              <a:rPr lang="en-US" dirty="0"/>
              <a:t>Measures are observable data used to support the metrics</a:t>
            </a:r>
          </a:p>
          <a:p>
            <a:pPr>
              <a:lnSpc>
                <a:spcPct val="150000"/>
              </a:lnSpc>
            </a:pPr>
            <a:r>
              <a:rPr lang="en-US" dirty="0"/>
              <a:t>Connect cybersecurity with business objectives to understand and quantify cause and effect</a:t>
            </a:r>
          </a:p>
        </p:txBody>
      </p:sp>
    </p:spTree>
    <p:extLst>
      <p:ext uri="{BB962C8B-B14F-4D97-AF65-F5344CB8AC3E}">
        <p14:creationId xmlns:p14="http://schemas.microsoft.com/office/powerpoint/2010/main" val="187781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6919" y="1383358"/>
            <a:ext cx="9521041" cy="1066544"/>
          </a:xfrm>
        </p:spPr>
        <p:txBody>
          <a:bodyPr/>
          <a:lstStyle/>
          <a:p>
            <a:r>
              <a:rPr lang="en-US" dirty="0"/>
              <a:t>About Will Bechtel	</a:t>
            </a:r>
          </a:p>
        </p:txBody>
      </p:sp>
      <p:sp>
        <p:nvSpPr>
          <p:cNvPr id="6" name="Content Placeholder 5"/>
          <p:cNvSpPr>
            <a:spLocks noGrp="1"/>
          </p:cNvSpPr>
          <p:nvPr>
            <p:ph sz="quarter" idx="13"/>
          </p:nvPr>
        </p:nvSpPr>
        <p:spPr>
          <a:xfrm>
            <a:off x="5086350" y="2449902"/>
            <a:ext cx="6161405" cy="4170974"/>
          </a:xfrm>
        </p:spPr>
        <p:txBody>
          <a:bodyPr>
            <a:normAutofit/>
          </a:bodyPr>
          <a:lstStyle/>
          <a:p>
            <a:pPr marL="0" indent="0">
              <a:buNone/>
            </a:pPr>
            <a:r>
              <a:rPr lang="en-US" sz="2000" b="1" dirty="0"/>
              <a:t>Director, Technical Services at Online Business Systems</a:t>
            </a:r>
          </a:p>
          <a:p>
            <a:pPr lvl="1"/>
            <a:r>
              <a:rPr lang="en-US" dirty="0"/>
              <a:t>Oversee technical security assessment consulting services</a:t>
            </a:r>
          </a:p>
          <a:p>
            <a:pPr lvl="1"/>
            <a:endParaRPr lang="en-US" dirty="0"/>
          </a:p>
          <a:p>
            <a:pPr marL="0" indent="0">
              <a:buNone/>
            </a:pPr>
            <a:r>
              <a:rPr lang="en-US" sz="2000" b="1" dirty="0"/>
              <a:t>Background</a:t>
            </a:r>
          </a:p>
          <a:p>
            <a:pPr lvl="1"/>
            <a:r>
              <a:rPr lang="en-US" dirty="0"/>
              <a:t>Application development, security consulting, product management</a:t>
            </a:r>
          </a:p>
          <a:p>
            <a:pPr lvl="1"/>
            <a:r>
              <a:rPr lang="en-US" dirty="0"/>
              <a:t>Verisign Global Security Consulting, ATT Security Consulting, Qualys, PrevSec</a:t>
            </a:r>
          </a:p>
          <a:p>
            <a:pPr lvl="1"/>
            <a:r>
              <a:rPr lang="en-US" dirty="0"/>
              <a:t>Customers: SDGE, SAIC, Scripps, Apple, Microsoft, </a:t>
            </a:r>
            <a:r>
              <a:rPr lang="en-US" dirty="0" err="1"/>
              <a:t>Nvidia</a:t>
            </a:r>
            <a:r>
              <a:rPr lang="en-US" dirty="0"/>
              <a:t>, </a:t>
            </a:r>
            <a:r>
              <a:rPr lang="en-US" dirty="0" err="1"/>
              <a:t>BofA</a:t>
            </a:r>
            <a:r>
              <a:rPr lang="en-US" dirty="0"/>
              <a:t>, Home Depot</a:t>
            </a:r>
          </a:p>
        </p:txBody>
      </p:sp>
      <p:pic>
        <p:nvPicPr>
          <p:cNvPr id="4" name="Picture 3">
            <a:extLst>
              <a:ext uri="{FF2B5EF4-FFF2-40B4-BE49-F238E27FC236}">
                <a16:creationId xmlns="" xmlns:a16="http://schemas.microsoft.com/office/drawing/2014/main" id="{82C2A665-4219-4330-9D82-1C09AD93D3D0}"/>
              </a:ext>
            </a:extLst>
          </p:cNvPr>
          <p:cNvPicPr>
            <a:picLocks noChangeAspect="1"/>
          </p:cNvPicPr>
          <p:nvPr/>
        </p:nvPicPr>
        <p:blipFill rotWithShape="1">
          <a:blip r:embed="rId2"/>
          <a:srcRect l="18176" r="15146"/>
          <a:stretch/>
        </p:blipFill>
        <p:spPr>
          <a:xfrm>
            <a:off x="937260" y="2429640"/>
            <a:ext cx="3726180" cy="4191236"/>
          </a:xfrm>
          <a:prstGeom prst="rect">
            <a:avLst/>
          </a:prstGeom>
        </p:spPr>
      </p:pic>
    </p:spTree>
    <p:extLst>
      <p:ext uri="{BB962C8B-B14F-4D97-AF65-F5344CB8AC3E}">
        <p14:creationId xmlns:p14="http://schemas.microsoft.com/office/powerpoint/2010/main" val="99331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NCF v1.1 - Measurement</a:t>
            </a:r>
          </a:p>
        </p:txBody>
      </p:sp>
      <p:pic>
        <p:nvPicPr>
          <p:cNvPr id="5" name="Picture 4"/>
          <p:cNvPicPr>
            <a:picLocks noChangeAspect="1"/>
          </p:cNvPicPr>
          <p:nvPr/>
        </p:nvPicPr>
        <p:blipFill>
          <a:blip r:embed="rId2"/>
          <a:stretch>
            <a:fillRect/>
          </a:stretch>
        </p:blipFill>
        <p:spPr>
          <a:xfrm>
            <a:off x="2278529" y="2449902"/>
            <a:ext cx="7723271" cy="4164160"/>
          </a:xfrm>
          <a:prstGeom prst="rect">
            <a:avLst/>
          </a:prstGeom>
        </p:spPr>
      </p:pic>
    </p:spTree>
    <p:extLst>
      <p:ext uri="{BB962C8B-B14F-4D97-AF65-F5344CB8AC3E}">
        <p14:creationId xmlns:p14="http://schemas.microsoft.com/office/powerpoint/2010/main" val="170652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08660" y="1800404"/>
            <a:ext cx="6457950" cy="1066544"/>
          </a:xfrm>
        </p:spPr>
        <p:txBody>
          <a:bodyPr>
            <a:normAutofit fontScale="90000"/>
          </a:bodyPr>
          <a:lstStyle/>
          <a:p>
            <a:r>
              <a:rPr lang="en-US" sz="2700" dirty="0">
                <a:solidFill>
                  <a:srgbClr val="585860"/>
                </a:solidFill>
              </a:rPr>
              <a:t>NCF v1.1</a:t>
            </a:r>
            <a:r>
              <a:rPr lang="en-US" dirty="0"/>
              <a:t/>
            </a:r>
            <a:br>
              <a:rPr lang="en-US" dirty="0"/>
            </a:br>
            <a:r>
              <a:rPr lang="en-US" sz="3600" dirty="0"/>
              <a:t>Supply Chain Risk Management</a:t>
            </a:r>
            <a:endParaRPr lang="en-US" dirty="0"/>
          </a:p>
        </p:txBody>
      </p:sp>
      <p:pic>
        <p:nvPicPr>
          <p:cNvPr id="8" name="Picture 7"/>
          <p:cNvPicPr>
            <a:picLocks noChangeAspect="1"/>
          </p:cNvPicPr>
          <p:nvPr/>
        </p:nvPicPr>
        <p:blipFill>
          <a:blip r:embed="rId2"/>
          <a:stretch>
            <a:fillRect/>
          </a:stretch>
        </p:blipFill>
        <p:spPr>
          <a:xfrm>
            <a:off x="6863038" y="65785"/>
            <a:ext cx="5054642" cy="3469238"/>
          </a:xfrm>
          <a:prstGeom prst="rect">
            <a:avLst/>
          </a:prstGeom>
        </p:spPr>
      </p:pic>
      <p:sp>
        <p:nvSpPr>
          <p:cNvPr id="6" name="Content Placeholder 5"/>
          <p:cNvSpPr>
            <a:spLocks noGrp="1"/>
          </p:cNvSpPr>
          <p:nvPr>
            <p:ph sz="quarter" idx="13"/>
          </p:nvPr>
        </p:nvSpPr>
        <p:spPr>
          <a:xfrm>
            <a:off x="1428750" y="3521158"/>
            <a:ext cx="10298429" cy="2937086"/>
          </a:xfrm>
        </p:spPr>
        <p:txBody>
          <a:bodyPr>
            <a:normAutofit fontScale="62500" lnSpcReduction="20000"/>
          </a:bodyPr>
          <a:lstStyle/>
          <a:p>
            <a:pPr>
              <a:lnSpc>
                <a:spcPct val="150000"/>
              </a:lnSpc>
            </a:pPr>
            <a:r>
              <a:rPr lang="en-US" sz="2800" dirty="0"/>
              <a:t>ID.SC-1: Cyber supply chain risk management processes are identified, established, assessed, managed</a:t>
            </a:r>
            <a:r>
              <a:rPr lang="mr-IN" sz="2800" dirty="0"/>
              <a:t>…</a:t>
            </a:r>
            <a:endParaRPr lang="en-US" sz="2800" dirty="0"/>
          </a:p>
          <a:p>
            <a:pPr>
              <a:lnSpc>
                <a:spcPct val="150000"/>
              </a:lnSpc>
            </a:pPr>
            <a:r>
              <a:rPr lang="en-US" sz="2800" dirty="0"/>
              <a:t>ID.SC-2: Identify, prioritize and assess suppliers</a:t>
            </a:r>
            <a:r>
              <a:rPr lang="mr-IN" sz="2800" dirty="0"/>
              <a:t>…</a:t>
            </a:r>
            <a:endParaRPr lang="en-US" sz="2800" dirty="0"/>
          </a:p>
          <a:p>
            <a:pPr>
              <a:lnSpc>
                <a:spcPct val="150000"/>
              </a:lnSpc>
            </a:pPr>
            <a:r>
              <a:rPr lang="en-US" sz="2800" dirty="0"/>
              <a:t>ID.SC-3: Suppliers and partners are required by contract</a:t>
            </a:r>
            <a:r>
              <a:rPr lang="mr-IN" sz="2800" dirty="0"/>
              <a:t>…</a:t>
            </a:r>
            <a:endParaRPr lang="en-US" sz="2800" dirty="0"/>
          </a:p>
          <a:p>
            <a:pPr>
              <a:lnSpc>
                <a:spcPct val="150000"/>
              </a:lnSpc>
            </a:pPr>
            <a:r>
              <a:rPr lang="en-US" sz="2800" dirty="0"/>
              <a:t>ID.SC-4: Suppliers and partners are monitored </a:t>
            </a:r>
            <a:r>
              <a:rPr lang="mr-IN" sz="2800" dirty="0"/>
              <a:t>…</a:t>
            </a:r>
            <a:endParaRPr lang="en-US" sz="2800" dirty="0"/>
          </a:p>
          <a:p>
            <a:pPr>
              <a:lnSpc>
                <a:spcPct val="150000"/>
              </a:lnSpc>
            </a:pPr>
            <a:r>
              <a:rPr lang="en-US" sz="2800" dirty="0"/>
              <a:t>ID.SC-5: Response and recovery planning and testing</a:t>
            </a:r>
            <a:r>
              <a:rPr lang="mr-IN" sz="2800" dirty="0"/>
              <a:t>…</a:t>
            </a:r>
            <a:endParaRPr lang="en-US" sz="2800" dirty="0"/>
          </a:p>
        </p:txBody>
      </p:sp>
    </p:spTree>
    <p:extLst>
      <p:ext uri="{BB962C8B-B14F-4D97-AF65-F5344CB8AC3E}">
        <p14:creationId xmlns:p14="http://schemas.microsoft.com/office/powerpoint/2010/main" val="179998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NCF Proposed v1.1 </a:t>
            </a:r>
            <a:r>
              <a:rPr lang="mr-IN" dirty="0"/>
              <a:t>–</a:t>
            </a:r>
            <a:r>
              <a:rPr lang="en-US" dirty="0"/>
              <a:t> </a:t>
            </a:r>
            <a:r>
              <a:rPr lang="en-US" dirty="0" err="1"/>
              <a:t>Auth</a:t>
            </a:r>
            <a:r>
              <a:rPr lang="en-US" dirty="0"/>
              <a:t>, Identity</a:t>
            </a:r>
          </a:p>
        </p:txBody>
      </p:sp>
      <p:sp>
        <p:nvSpPr>
          <p:cNvPr id="6" name="Content Placeholder 5"/>
          <p:cNvSpPr>
            <a:spLocks noGrp="1"/>
          </p:cNvSpPr>
          <p:nvPr>
            <p:ph sz="quarter" idx="13"/>
          </p:nvPr>
        </p:nvSpPr>
        <p:spPr>
          <a:xfrm>
            <a:off x="1831976" y="2449901"/>
            <a:ext cx="8328024" cy="3984765"/>
          </a:xfrm>
        </p:spPr>
        <p:txBody>
          <a:bodyPr>
            <a:normAutofit/>
          </a:bodyPr>
          <a:lstStyle/>
          <a:p>
            <a:pPr>
              <a:lnSpc>
                <a:spcPct val="150000"/>
              </a:lnSpc>
            </a:pPr>
            <a:r>
              <a:rPr lang="en-US" dirty="0"/>
              <a:t>”Access Control” becomes “Identity Management, Authentication and Access Control”</a:t>
            </a:r>
          </a:p>
          <a:p>
            <a:pPr>
              <a:lnSpc>
                <a:spcPct val="150000"/>
              </a:lnSpc>
            </a:pPr>
            <a:r>
              <a:rPr lang="en-US" dirty="0"/>
              <a:t>PR.AC-6: Identities are proofed and bound to credentials</a:t>
            </a:r>
            <a:r>
              <a:rPr lang="mr-IN" dirty="0"/>
              <a:t>…</a:t>
            </a:r>
            <a:endParaRPr lang="en-US" dirty="0"/>
          </a:p>
          <a:p>
            <a:pPr>
              <a:lnSpc>
                <a:spcPct val="150000"/>
              </a:lnSpc>
            </a:pPr>
            <a:r>
              <a:rPr lang="en-US" dirty="0"/>
              <a:t>Several tweaks to protect subcategories wording</a:t>
            </a:r>
          </a:p>
        </p:txBody>
      </p:sp>
    </p:spTree>
    <p:extLst>
      <p:ext uri="{BB962C8B-B14F-4D97-AF65-F5344CB8AC3E}">
        <p14:creationId xmlns:p14="http://schemas.microsoft.com/office/powerpoint/2010/main" val="178446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9769" y="1364378"/>
            <a:ext cx="9521041" cy="1066544"/>
          </a:xfrm>
        </p:spPr>
        <p:txBody>
          <a:bodyPr/>
          <a:lstStyle/>
          <a:p>
            <a:r>
              <a:rPr lang="en-US" dirty="0"/>
              <a:t>Future of NCF</a:t>
            </a:r>
          </a:p>
        </p:txBody>
      </p:sp>
      <p:sp>
        <p:nvSpPr>
          <p:cNvPr id="6" name="Content Placeholder 5"/>
          <p:cNvSpPr>
            <a:spLocks noGrp="1"/>
          </p:cNvSpPr>
          <p:nvPr>
            <p:ph sz="quarter" idx="13"/>
          </p:nvPr>
        </p:nvSpPr>
        <p:spPr>
          <a:xfrm>
            <a:off x="769769" y="2242140"/>
            <a:ext cx="6511141" cy="3347796"/>
          </a:xfrm>
        </p:spPr>
        <p:txBody>
          <a:bodyPr>
            <a:noAutofit/>
          </a:bodyPr>
          <a:lstStyle/>
          <a:p>
            <a:pPr marL="0" indent="0">
              <a:lnSpc>
                <a:spcPct val="110000"/>
              </a:lnSpc>
              <a:spcBef>
                <a:spcPts val="1200"/>
              </a:spcBef>
              <a:buNone/>
            </a:pPr>
            <a:r>
              <a:rPr lang="en-US" sz="2200" dirty="0"/>
              <a:t>“The Trump administration has announced that it will impose new metrics on federal agencies related to cybersecurity. </a:t>
            </a:r>
            <a:r>
              <a:rPr lang="en-US" sz="2200" i="1" dirty="0"/>
              <a:t> Agencies and departments will be required to comply with the framework developed by the National Institute of Standards and Technology (NIST) and report back</a:t>
            </a:r>
            <a:r>
              <a:rPr lang="en-US" sz="2200" dirty="0"/>
              <a:t> to the Department of Homeland Security (DHS), the Office of Management and Budget (OMB), and the White House.”</a:t>
            </a:r>
          </a:p>
        </p:txBody>
      </p:sp>
      <p:pic>
        <p:nvPicPr>
          <p:cNvPr id="7" name="Picture 6"/>
          <p:cNvPicPr>
            <a:picLocks noChangeAspect="1"/>
          </p:cNvPicPr>
          <p:nvPr/>
        </p:nvPicPr>
        <p:blipFill rotWithShape="1">
          <a:blip r:embed="rId3"/>
          <a:srcRect l="22236" r="19395"/>
          <a:stretch/>
        </p:blipFill>
        <p:spPr>
          <a:xfrm>
            <a:off x="7589519" y="2150193"/>
            <a:ext cx="3600451" cy="4115197"/>
          </a:xfrm>
          <a:prstGeom prst="rect">
            <a:avLst/>
          </a:prstGeom>
        </p:spPr>
      </p:pic>
      <p:sp>
        <p:nvSpPr>
          <p:cNvPr id="2" name="Rectangle 1">
            <a:extLst>
              <a:ext uri="{FF2B5EF4-FFF2-40B4-BE49-F238E27FC236}">
                <a16:creationId xmlns="" xmlns:a16="http://schemas.microsoft.com/office/drawing/2014/main" id="{F205E6A0-0314-4A1B-8AB9-F3F821CBB0C2}"/>
              </a:ext>
            </a:extLst>
          </p:cNvPr>
          <p:cNvSpPr/>
          <p:nvPr/>
        </p:nvSpPr>
        <p:spPr>
          <a:xfrm>
            <a:off x="464820" y="6379690"/>
            <a:ext cx="11315700" cy="338554"/>
          </a:xfrm>
          <a:prstGeom prst="rect">
            <a:avLst/>
          </a:prstGeom>
        </p:spPr>
        <p:txBody>
          <a:bodyPr wrap="square">
            <a:spAutoFit/>
          </a:bodyPr>
          <a:lstStyle/>
          <a:p>
            <a:r>
              <a:rPr lang="en-US" sz="1600" dirty="0">
                <a:hlinkClick r:id="rId4"/>
              </a:rPr>
              <a:t>http://www.natlawreview.com/article/government-agencies-to-be-rated-cybersecurity-using-nist-framework</a:t>
            </a:r>
            <a:r>
              <a:rPr lang="en-US" sz="1600" dirty="0"/>
              <a:t> </a:t>
            </a:r>
          </a:p>
        </p:txBody>
      </p:sp>
    </p:spTree>
    <p:extLst>
      <p:ext uri="{BB962C8B-B14F-4D97-AF65-F5344CB8AC3E}">
        <p14:creationId xmlns:p14="http://schemas.microsoft.com/office/powerpoint/2010/main" val="17874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3 Things to Remember:</a:t>
            </a:r>
          </a:p>
        </p:txBody>
      </p:sp>
      <p:sp>
        <p:nvSpPr>
          <p:cNvPr id="6" name="Content Placeholder 5"/>
          <p:cNvSpPr>
            <a:spLocks noGrp="1"/>
          </p:cNvSpPr>
          <p:nvPr>
            <p:ph sz="quarter" idx="13"/>
          </p:nvPr>
        </p:nvSpPr>
        <p:spPr>
          <a:xfrm>
            <a:off x="1440180" y="2449902"/>
            <a:ext cx="8343900" cy="3984765"/>
          </a:xfrm>
        </p:spPr>
        <p:txBody>
          <a:bodyPr>
            <a:normAutofit/>
          </a:bodyPr>
          <a:lstStyle/>
          <a:p>
            <a:pPr marL="971550" lvl="1" indent="-514350">
              <a:lnSpc>
                <a:spcPct val="150000"/>
              </a:lnSpc>
              <a:buFont typeface="+mj-lt"/>
              <a:buAutoNum type="arabicPeriod"/>
            </a:pPr>
            <a:r>
              <a:rPr lang="en-US" sz="2600" dirty="0"/>
              <a:t>It is a framework, you build the structure</a:t>
            </a:r>
          </a:p>
          <a:p>
            <a:pPr marL="971550" lvl="1" indent="-514350">
              <a:lnSpc>
                <a:spcPct val="150000"/>
              </a:lnSpc>
              <a:buFont typeface="+mj-lt"/>
              <a:buAutoNum type="arabicPeriod"/>
            </a:pPr>
            <a:r>
              <a:rPr lang="en-US" sz="2600" dirty="0"/>
              <a:t>You can customize it as needed</a:t>
            </a:r>
          </a:p>
          <a:p>
            <a:pPr marL="1316037" lvl="3" indent="0">
              <a:lnSpc>
                <a:spcPct val="150000"/>
              </a:lnSpc>
              <a:buNone/>
            </a:pPr>
            <a:r>
              <a:rPr lang="en-US" sz="2000" i="1" dirty="0"/>
              <a:t>Something doesn’t apply?  Don’t use it!</a:t>
            </a:r>
          </a:p>
          <a:p>
            <a:pPr marL="971550" lvl="1" indent="-514350">
              <a:lnSpc>
                <a:spcPct val="150000"/>
              </a:lnSpc>
              <a:buFont typeface="+mj-lt"/>
              <a:buAutoNum type="arabicPeriod"/>
            </a:pPr>
            <a:r>
              <a:rPr lang="en-US" sz="2600" dirty="0"/>
              <a:t>It is a great way to be sure you are covering the bases</a:t>
            </a:r>
            <a:endParaRPr lang="en-US" sz="1400" dirty="0"/>
          </a:p>
        </p:txBody>
      </p:sp>
    </p:spTree>
    <p:extLst>
      <p:ext uri="{BB962C8B-B14F-4D97-AF65-F5344CB8AC3E}">
        <p14:creationId xmlns:p14="http://schemas.microsoft.com/office/powerpoint/2010/main" val="146846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a:t>
            </a:r>
          </a:p>
        </p:txBody>
      </p:sp>
      <p:sp>
        <p:nvSpPr>
          <p:cNvPr id="6" name="Content Placeholder 5"/>
          <p:cNvSpPr>
            <a:spLocks noGrp="1"/>
          </p:cNvSpPr>
          <p:nvPr>
            <p:ph sz="quarter" idx="13"/>
          </p:nvPr>
        </p:nvSpPr>
        <p:spPr>
          <a:xfrm>
            <a:off x="1832759" y="2278451"/>
            <a:ext cx="8328024" cy="3984765"/>
          </a:xfrm>
        </p:spPr>
        <p:txBody>
          <a:bodyPr>
            <a:normAutofit fontScale="92500"/>
          </a:bodyPr>
          <a:lstStyle/>
          <a:p>
            <a:pPr marL="0" indent="0">
              <a:buNone/>
            </a:pPr>
            <a:endParaRPr lang="en-US" dirty="0"/>
          </a:p>
          <a:p>
            <a:pPr lvl="1"/>
            <a:r>
              <a:rPr lang="en-US" sz="2200" dirty="0">
                <a:hlinkClick r:id="rId2"/>
              </a:rPr>
              <a:t>https://www.nist.gov/cyberframework</a:t>
            </a:r>
            <a:r>
              <a:rPr lang="en-US" sz="2200" dirty="0"/>
              <a:t> NCF Overview Page</a:t>
            </a:r>
          </a:p>
          <a:p>
            <a:pPr lvl="1"/>
            <a:endParaRPr lang="en-US" sz="2200" dirty="0"/>
          </a:p>
          <a:p>
            <a:pPr lvl="1"/>
            <a:r>
              <a:rPr lang="en-US" sz="2200" dirty="0">
                <a:hlinkClick r:id="rId3"/>
              </a:rPr>
              <a:t>https://www.nist.gov/sites/default/files/documents////</a:t>
            </a:r>
            <a:r>
              <a:rPr lang="en-US" sz="2200" dirty="0" smtClean="0">
                <a:hlinkClick r:id="rId3"/>
              </a:rPr>
              <a:t>draft-cybersecurity-framework-v1.1-with-markup1.pdf</a:t>
            </a:r>
            <a:r>
              <a:rPr lang="en-US" sz="2200" dirty="0" smtClean="0"/>
              <a:t>   Markup </a:t>
            </a:r>
            <a:r>
              <a:rPr lang="en-US" sz="2200" dirty="0"/>
              <a:t>of proposed changes in v1.1</a:t>
            </a:r>
          </a:p>
          <a:p>
            <a:pPr lvl="1"/>
            <a:endParaRPr lang="en-US" sz="2200" dirty="0"/>
          </a:p>
          <a:p>
            <a:pPr lvl="1"/>
            <a:r>
              <a:rPr lang="en-US" sz="2200" dirty="0">
                <a:hlinkClick r:id="rId4"/>
              </a:rPr>
              <a:t>https://www.linkedin.com/pulse/evaluate-your-cybersecurity-program-latest-framework-from-bechtel</a:t>
            </a:r>
            <a:r>
              <a:rPr lang="en-US" sz="2200" dirty="0"/>
              <a:t> (LinkedIn article on changes)</a:t>
            </a:r>
          </a:p>
          <a:p>
            <a:pPr lvl="1"/>
            <a:endParaRPr lang="en-US" sz="2200" dirty="0"/>
          </a:p>
          <a:p>
            <a:pPr lvl="1"/>
            <a:r>
              <a:rPr lang="en-US" sz="2200" dirty="0">
                <a:hlinkClick r:id="rId5"/>
              </a:rPr>
              <a:t>http://scorecard1-1.prevsec.com/</a:t>
            </a:r>
            <a:r>
              <a:rPr lang="en-US" sz="2200" dirty="0"/>
              <a:t> Scorecard Spreadsheet</a:t>
            </a:r>
          </a:p>
        </p:txBody>
      </p:sp>
    </p:spTree>
    <p:extLst>
      <p:ext uri="{BB962C8B-B14F-4D97-AF65-F5344CB8AC3E}">
        <p14:creationId xmlns:p14="http://schemas.microsoft.com/office/powerpoint/2010/main" val="202686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2661" y="1905000"/>
            <a:ext cx="7893269" cy="3672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5D5C64"/>
                </a:solidFill>
              </a:rPr>
              <a:t>Will Bechtel</a:t>
            </a:r>
          </a:p>
          <a:p>
            <a:pPr algn="ctr"/>
            <a:r>
              <a:rPr lang="en-US" sz="2400" dirty="0">
                <a:solidFill>
                  <a:srgbClr val="5D5C64"/>
                </a:solidFill>
              </a:rPr>
              <a:t>Director, Technical Services</a:t>
            </a:r>
          </a:p>
          <a:p>
            <a:pPr algn="ctr"/>
            <a:r>
              <a:rPr lang="en-US" sz="2400" dirty="0">
                <a:solidFill>
                  <a:srgbClr val="5D5C64"/>
                </a:solidFill>
              </a:rPr>
              <a:t>Online Business Systems</a:t>
            </a:r>
          </a:p>
          <a:p>
            <a:pPr algn="ctr"/>
            <a:endParaRPr lang="en-US" sz="3200" dirty="0">
              <a:solidFill>
                <a:srgbClr val="5D5C64"/>
              </a:solidFill>
            </a:endParaRPr>
          </a:p>
          <a:p>
            <a:pPr algn="ctr"/>
            <a:r>
              <a:rPr lang="en-US" sz="2800" dirty="0">
                <a:solidFill>
                  <a:srgbClr val="5D5C64"/>
                </a:solidFill>
              </a:rPr>
              <a:t>858.598.4657</a:t>
            </a:r>
          </a:p>
          <a:p>
            <a:pPr algn="ctr"/>
            <a:r>
              <a:rPr lang="en-US" sz="2800" dirty="0" err="1">
                <a:solidFill>
                  <a:srgbClr val="5D5C64"/>
                </a:solidFill>
              </a:rPr>
              <a:t>wbechtel@obsglobal.com</a:t>
            </a:r>
            <a:endParaRPr lang="en-US" sz="2800" dirty="0">
              <a:solidFill>
                <a:srgbClr val="5D5C64"/>
              </a:solidFill>
            </a:endParaRPr>
          </a:p>
        </p:txBody>
      </p:sp>
      <p:pic>
        <p:nvPicPr>
          <p:cNvPr id="4" name="Picture 3"/>
          <p:cNvPicPr>
            <a:picLocks noChangeAspect="1"/>
          </p:cNvPicPr>
          <p:nvPr/>
        </p:nvPicPr>
        <p:blipFill>
          <a:blip r:embed="rId2"/>
          <a:stretch>
            <a:fillRect/>
          </a:stretch>
        </p:blipFill>
        <p:spPr>
          <a:xfrm>
            <a:off x="7596293" y="2395220"/>
            <a:ext cx="3589867" cy="2692400"/>
          </a:xfrm>
          <a:prstGeom prst="rect">
            <a:avLst/>
          </a:prstGeom>
        </p:spPr>
      </p:pic>
    </p:spTree>
    <p:extLst>
      <p:ext uri="{BB962C8B-B14F-4D97-AF65-F5344CB8AC3E}">
        <p14:creationId xmlns:p14="http://schemas.microsoft.com/office/powerpoint/2010/main" val="129632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NIST Cybersecurity Framework</a:t>
            </a:r>
          </a:p>
        </p:txBody>
      </p:sp>
      <p:sp>
        <p:nvSpPr>
          <p:cNvPr id="5" name="Text Placeholder 4"/>
          <p:cNvSpPr>
            <a:spLocks noGrp="1"/>
          </p:cNvSpPr>
          <p:nvPr>
            <p:ph type="body" idx="1"/>
          </p:nvPr>
        </p:nvSpPr>
        <p:spPr/>
        <p:txBody>
          <a:bodyPr/>
          <a:lstStyle/>
          <a:p>
            <a:r>
              <a:rPr lang="en-US" dirty="0"/>
              <a:t>Overview of version 1.0</a:t>
            </a:r>
          </a:p>
        </p:txBody>
      </p:sp>
    </p:spTree>
    <p:extLst>
      <p:ext uri="{BB962C8B-B14F-4D97-AF65-F5344CB8AC3E}">
        <p14:creationId xmlns:p14="http://schemas.microsoft.com/office/powerpoint/2010/main" val="154916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1629" y="2389038"/>
            <a:ext cx="3612391" cy="3572773"/>
          </a:xfrm>
        </p:spPr>
        <p:txBody>
          <a:bodyPr>
            <a:normAutofit/>
          </a:bodyPr>
          <a:lstStyle/>
          <a:p>
            <a:pPr marL="0" indent="0">
              <a:buNone/>
            </a:pPr>
            <a:r>
              <a:rPr lang="en-US" sz="4000" b="1" dirty="0">
                <a:solidFill>
                  <a:srgbClr val="DC1E34"/>
                </a:solidFill>
              </a:rPr>
              <a:t>Audience</a:t>
            </a:r>
          </a:p>
          <a:p>
            <a:pPr lvl="1"/>
            <a:endParaRPr lang="en-US" dirty="0">
              <a:solidFill>
                <a:srgbClr val="DC1E34"/>
              </a:solidFill>
            </a:endParaRPr>
          </a:p>
          <a:p>
            <a:pPr marL="457200" lvl="1" indent="0">
              <a:buNone/>
            </a:pPr>
            <a:endParaRPr lang="en-US" dirty="0">
              <a:solidFill>
                <a:srgbClr val="DC1E34"/>
              </a:solidFill>
            </a:endParaRPr>
          </a:p>
          <a:p>
            <a:pPr marL="457200" lvl="1" indent="0">
              <a:buNone/>
            </a:pPr>
            <a:endParaRPr lang="en-US" dirty="0"/>
          </a:p>
        </p:txBody>
      </p:sp>
      <p:sp>
        <p:nvSpPr>
          <p:cNvPr id="5" name="Content Placeholder 4"/>
          <p:cNvSpPr>
            <a:spLocks noGrp="1"/>
          </p:cNvSpPr>
          <p:nvPr>
            <p:ph sz="quarter" idx="17"/>
          </p:nvPr>
        </p:nvSpPr>
        <p:spPr>
          <a:xfrm>
            <a:off x="7241140" y="1554621"/>
            <a:ext cx="4804880" cy="4764619"/>
          </a:xfrm>
        </p:spPr>
        <p:txBody>
          <a:bodyPr anchor="ctr">
            <a:noAutofit/>
          </a:bodyPr>
          <a:lstStyle/>
          <a:p>
            <a:pPr marL="571500" indent="-571500">
              <a:lnSpc>
                <a:spcPct val="150000"/>
              </a:lnSpc>
            </a:pPr>
            <a:r>
              <a:rPr lang="en-US" sz="2400" dirty="0"/>
              <a:t>Technical Practitioners?</a:t>
            </a:r>
          </a:p>
          <a:p>
            <a:pPr marL="571500" indent="-571500">
              <a:lnSpc>
                <a:spcPct val="150000"/>
              </a:lnSpc>
            </a:pPr>
            <a:r>
              <a:rPr lang="en-US" sz="2400" dirty="0"/>
              <a:t>Managers?</a:t>
            </a:r>
          </a:p>
          <a:p>
            <a:pPr marL="571500" indent="-571500">
              <a:lnSpc>
                <a:spcPct val="150000"/>
              </a:lnSpc>
            </a:pPr>
            <a:r>
              <a:rPr lang="en-US" sz="2400" dirty="0"/>
              <a:t>Educational?</a:t>
            </a:r>
          </a:p>
          <a:p>
            <a:pPr marL="571500" indent="-571500">
              <a:lnSpc>
                <a:spcPct val="150000"/>
              </a:lnSpc>
            </a:pPr>
            <a:r>
              <a:rPr lang="en-US" sz="2400" dirty="0"/>
              <a:t>Other?</a:t>
            </a:r>
          </a:p>
          <a:p>
            <a:pPr marL="571500" indent="-571500">
              <a:lnSpc>
                <a:spcPct val="150000"/>
              </a:lnSpc>
            </a:pPr>
            <a:r>
              <a:rPr lang="en-US" sz="2400" dirty="0"/>
              <a:t>Use NIST CF?</a:t>
            </a:r>
            <a:endParaRPr lang="en-US" dirty="0"/>
          </a:p>
        </p:txBody>
      </p:sp>
      <p:pic>
        <p:nvPicPr>
          <p:cNvPr id="7" name="Picture Placeholder 6"/>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33544" r="33544"/>
          <a:stretch>
            <a:fillRect/>
          </a:stretch>
        </p:blipFill>
        <p:spPr/>
      </p:pic>
    </p:spTree>
    <p:extLst>
      <p:ext uri="{BB962C8B-B14F-4D97-AF65-F5344CB8AC3E}">
        <p14:creationId xmlns:p14="http://schemas.microsoft.com/office/powerpoint/2010/main" val="116289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6909" y="1360498"/>
            <a:ext cx="9521041" cy="1066544"/>
          </a:xfrm>
        </p:spPr>
        <p:txBody>
          <a:bodyPr/>
          <a:lstStyle/>
          <a:p>
            <a:r>
              <a:rPr lang="en-US" dirty="0"/>
              <a:t>NIST Cybersecurity Framework	</a:t>
            </a:r>
          </a:p>
        </p:txBody>
      </p:sp>
      <p:sp>
        <p:nvSpPr>
          <p:cNvPr id="6" name="Content Placeholder 5"/>
          <p:cNvSpPr>
            <a:spLocks noGrp="1"/>
          </p:cNvSpPr>
          <p:nvPr>
            <p:ph sz="quarter" idx="13"/>
          </p:nvPr>
        </p:nvSpPr>
        <p:spPr>
          <a:xfrm>
            <a:off x="746127" y="2427041"/>
            <a:ext cx="7414894" cy="3984765"/>
          </a:xfrm>
        </p:spPr>
        <p:txBody>
          <a:bodyPr>
            <a:normAutofit fontScale="70000" lnSpcReduction="20000"/>
          </a:bodyPr>
          <a:lstStyle/>
          <a:p>
            <a:pPr marL="0" indent="0">
              <a:lnSpc>
                <a:spcPct val="150000"/>
              </a:lnSpc>
              <a:buNone/>
            </a:pPr>
            <a:r>
              <a:rPr lang="en-US" sz="2800" dirty="0"/>
              <a:t>Established with a 2013 executive order issued by President Obama</a:t>
            </a:r>
            <a:endParaRPr lang="en-US" sz="2600" dirty="0"/>
          </a:p>
          <a:p>
            <a:pPr lvl="1">
              <a:lnSpc>
                <a:spcPct val="150000"/>
              </a:lnSpc>
            </a:pPr>
            <a:r>
              <a:rPr lang="en-US" sz="2600" dirty="0"/>
              <a:t>Voluntary development of a risk-based cybersecurity framework</a:t>
            </a:r>
          </a:p>
          <a:p>
            <a:pPr lvl="1">
              <a:lnSpc>
                <a:spcPct val="150000"/>
              </a:lnSpc>
            </a:pPr>
            <a:r>
              <a:rPr lang="en-US" sz="2600" dirty="0"/>
              <a:t>Goal of improving critical infrastructure cybersecurity</a:t>
            </a:r>
          </a:p>
          <a:p>
            <a:pPr lvl="1">
              <a:lnSpc>
                <a:spcPct val="150000"/>
              </a:lnSpc>
            </a:pPr>
            <a:r>
              <a:rPr lang="en-US" sz="2600" dirty="0"/>
              <a:t>Apply the principles and best practices of risk management</a:t>
            </a:r>
          </a:p>
          <a:p>
            <a:pPr lvl="1">
              <a:lnSpc>
                <a:spcPct val="150000"/>
              </a:lnSpc>
            </a:pPr>
            <a:r>
              <a:rPr lang="en-US" sz="2600" dirty="0"/>
              <a:t>Improving the security and resilience of critical infrastructure</a:t>
            </a:r>
          </a:p>
          <a:p>
            <a:pPr marL="201168" lvl="1" indent="0">
              <a:lnSpc>
                <a:spcPct val="150000"/>
              </a:lnSpc>
              <a:buNone/>
            </a:pPr>
            <a:r>
              <a:rPr lang="en-US" sz="1400" dirty="0"/>
              <a:t>*Above is taken directly from NIST</a:t>
            </a:r>
          </a:p>
        </p:txBody>
      </p:sp>
      <p:pic>
        <p:nvPicPr>
          <p:cNvPr id="4" name="Picture 3"/>
          <p:cNvPicPr>
            <a:picLocks noChangeAspect="1"/>
          </p:cNvPicPr>
          <p:nvPr/>
        </p:nvPicPr>
        <p:blipFill>
          <a:blip r:embed="rId2"/>
          <a:stretch>
            <a:fillRect/>
          </a:stretch>
        </p:blipFill>
        <p:spPr>
          <a:xfrm>
            <a:off x="8161021" y="1725707"/>
            <a:ext cx="3407143" cy="4339445"/>
          </a:xfrm>
          <a:prstGeom prst="rect">
            <a:avLst/>
          </a:prstGeom>
        </p:spPr>
      </p:pic>
    </p:spTree>
    <p:extLst>
      <p:ext uri="{BB962C8B-B14F-4D97-AF65-F5344CB8AC3E}">
        <p14:creationId xmlns:p14="http://schemas.microsoft.com/office/powerpoint/2010/main" val="7010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BF3FF7F-17FE-4E14-A27E-2BC3480A4FA5}"/>
              </a:ext>
            </a:extLst>
          </p:cNvPr>
          <p:cNvSpPr>
            <a:spLocks noGrp="1"/>
          </p:cNvSpPr>
          <p:nvPr>
            <p:ph type="body" sz="quarter" idx="36"/>
          </p:nvPr>
        </p:nvSpPr>
        <p:spPr>
          <a:xfrm>
            <a:off x="861558" y="2640330"/>
            <a:ext cx="4894262" cy="426210"/>
          </a:xfrm>
        </p:spPr>
        <p:txBody>
          <a:bodyPr>
            <a:normAutofit/>
          </a:bodyPr>
          <a:lstStyle/>
          <a:p>
            <a:r>
              <a:rPr lang="en-US" sz="1800" dirty="0">
                <a:solidFill>
                  <a:schemeClr val="bg1"/>
                </a:solidFill>
              </a:rPr>
              <a:t>#1</a:t>
            </a:r>
          </a:p>
        </p:txBody>
      </p:sp>
      <p:sp>
        <p:nvSpPr>
          <p:cNvPr id="3" name="Text Placeholder 2">
            <a:extLst>
              <a:ext uri="{FF2B5EF4-FFF2-40B4-BE49-F238E27FC236}">
                <a16:creationId xmlns="" xmlns:a16="http://schemas.microsoft.com/office/drawing/2014/main" id="{B0391CE8-989D-4561-9EC4-B6AD4B73E3D8}"/>
              </a:ext>
            </a:extLst>
          </p:cNvPr>
          <p:cNvSpPr>
            <a:spLocks noGrp="1"/>
          </p:cNvSpPr>
          <p:nvPr>
            <p:ph type="body" sz="quarter" idx="37"/>
          </p:nvPr>
        </p:nvSpPr>
        <p:spPr/>
        <p:txBody>
          <a:bodyPr/>
          <a:lstStyle/>
          <a:p>
            <a:r>
              <a:rPr lang="en-US" sz="2000" b="1" dirty="0"/>
              <a:t>Describe your current &amp; desired cybersecurity posture</a:t>
            </a:r>
          </a:p>
          <a:p>
            <a:endParaRPr lang="en-US" dirty="0"/>
          </a:p>
        </p:txBody>
      </p:sp>
      <p:sp>
        <p:nvSpPr>
          <p:cNvPr id="4" name="Text Placeholder 3">
            <a:extLst>
              <a:ext uri="{FF2B5EF4-FFF2-40B4-BE49-F238E27FC236}">
                <a16:creationId xmlns="" xmlns:a16="http://schemas.microsoft.com/office/drawing/2014/main" id="{F3EFAF2A-442D-4B3E-9186-B9A30E0B452B}"/>
              </a:ext>
            </a:extLst>
          </p:cNvPr>
          <p:cNvSpPr>
            <a:spLocks noGrp="1"/>
          </p:cNvSpPr>
          <p:nvPr>
            <p:ph type="body" sz="quarter" idx="38"/>
          </p:nvPr>
        </p:nvSpPr>
        <p:spPr/>
        <p:txBody>
          <a:bodyPr>
            <a:noAutofit/>
          </a:bodyPr>
          <a:lstStyle/>
          <a:p>
            <a:r>
              <a:rPr lang="en-US" sz="1800" dirty="0">
                <a:solidFill>
                  <a:schemeClr val="bg1"/>
                </a:solidFill>
              </a:rPr>
              <a:t>#3</a:t>
            </a:r>
          </a:p>
        </p:txBody>
      </p:sp>
      <p:sp>
        <p:nvSpPr>
          <p:cNvPr id="8" name="Text Placeholder 7">
            <a:extLst>
              <a:ext uri="{FF2B5EF4-FFF2-40B4-BE49-F238E27FC236}">
                <a16:creationId xmlns="" xmlns:a16="http://schemas.microsoft.com/office/drawing/2014/main" id="{F0C72D20-942F-482C-841E-1877E6CB4A70}"/>
              </a:ext>
            </a:extLst>
          </p:cNvPr>
          <p:cNvSpPr>
            <a:spLocks noGrp="1"/>
          </p:cNvSpPr>
          <p:nvPr>
            <p:ph type="body" sz="quarter" idx="39"/>
          </p:nvPr>
        </p:nvSpPr>
        <p:spPr/>
        <p:txBody>
          <a:bodyPr/>
          <a:lstStyle/>
          <a:p>
            <a:r>
              <a:rPr lang="en-US" sz="2000" b="1" dirty="0"/>
              <a:t>Assess progress toward the desired state</a:t>
            </a:r>
          </a:p>
          <a:p>
            <a:endParaRPr lang="en-US" dirty="0"/>
          </a:p>
        </p:txBody>
      </p:sp>
      <p:sp>
        <p:nvSpPr>
          <p:cNvPr id="9" name="Text Placeholder 8">
            <a:extLst>
              <a:ext uri="{FF2B5EF4-FFF2-40B4-BE49-F238E27FC236}">
                <a16:creationId xmlns="" xmlns:a16="http://schemas.microsoft.com/office/drawing/2014/main" id="{71CEEC1C-913A-48FA-BCE1-CD50D11B8C16}"/>
              </a:ext>
            </a:extLst>
          </p:cNvPr>
          <p:cNvSpPr>
            <a:spLocks noGrp="1"/>
          </p:cNvSpPr>
          <p:nvPr>
            <p:ph type="body" sz="quarter" idx="40"/>
          </p:nvPr>
        </p:nvSpPr>
        <p:spPr/>
        <p:txBody>
          <a:bodyPr>
            <a:normAutofit lnSpcReduction="10000"/>
          </a:bodyPr>
          <a:lstStyle/>
          <a:p>
            <a:r>
              <a:rPr lang="en-US" sz="1800" dirty="0">
                <a:solidFill>
                  <a:schemeClr val="bg1"/>
                </a:solidFill>
              </a:rPr>
              <a:t>#2</a:t>
            </a:r>
          </a:p>
        </p:txBody>
      </p:sp>
      <p:sp>
        <p:nvSpPr>
          <p:cNvPr id="10" name="Text Placeholder 9">
            <a:extLst>
              <a:ext uri="{FF2B5EF4-FFF2-40B4-BE49-F238E27FC236}">
                <a16:creationId xmlns="" xmlns:a16="http://schemas.microsoft.com/office/drawing/2014/main" id="{8AC0F201-7694-4475-B26A-3A68F1BE0DBE}"/>
              </a:ext>
            </a:extLst>
          </p:cNvPr>
          <p:cNvSpPr>
            <a:spLocks noGrp="1"/>
          </p:cNvSpPr>
          <p:nvPr>
            <p:ph type="body" sz="quarter" idx="41"/>
          </p:nvPr>
        </p:nvSpPr>
        <p:spPr/>
        <p:txBody>
          <a:bodyPr/>
          <a:lstStyle/>
          <a:p>
            <a:r>
              <a:rPr lang="en-US" sz="2000" b="1" dirty="0"/>
              <a:t>Identify and prioritize areas that require improvement</a:t>
            </a:r>
          </a:p>
          <a:p>
            <a:endParaRPr lang="en-US" dirty="0"/>
          </a:p>
        </p:txBody>
      </p:sp>
      <p:sp>
        <p:nvSpPr>
          <p:cNvPr id="11" name="Text Placeholder 10">
            <a:extLst>
              <a:ext uri="{FF2B5EF4-FFF2-40B4-BE49-F238E27FC236}">
                <a16:creationId xmlns="" xmlns:a16="http://schemas.microsoft.com/office/drawing/2014/main" id="{14EA655E-6830-4DC5-B51A-40B0A711FBF6}"/>
              </a:ext>
            </a:extLst>
          </p:cNvPr>
          <p:cNvSpPr>
            <a:spLocks noGrp="1"/>
          </p:cNvSpPr>
          <p:nvPr>
            <p:ph type="body" sz="quarter" idx="42"/>
          </p:nvPr>
        </p:nvSpPr>
        <p:spPr/>
        <p:txBody>
          <a:bodyPr>
            <a:normAutofit fontScale="92500" lnSpcReduction="10000"/>
          </a:bodyPr>
          <a:lstStyle/>
          <a:p>
            <a:r>
              <a:rPr lang="en-US" dirty="0">
                <a:solidFill>
                  <a:schemeClr val="bg1"/>
                </a:solidFill>
              </a:rPr>
              <a:t>#4</a:t>
            </a:r>
          </a:p>
          <a:p>
            <a:endParaRPr lang="en-US" dirty="0"/>
          </a:p>
        </p:txBody>
      </p:sp>
      <p:sp>
        <p:nvSpPr>
          <p:cNvPr id="12" name="Text Placeholder 11">
            <a:extLst>
              <a:ext uri="{FF2B5EF4-FFF2-40B4-BE49-F238E27FC236}">
                <a16:creationId xmlns="" xmlns:a16="http://schemas.microsoft.com/office/drawing/2014/main" id="{CEAE9977-C245-4907-92AD-82384E680BB4}"/>
              </a:ext>
            </a:extLst>
          </p:cNvPr>
          <p:cNvSpPr>
            <a:spLocks noGrp="1"/>
          </p:cNvSpPr>
          <p:nvPr>
            <p:ph type="body" sz="quarter" idx="43"/>
          </p:nvPr>
        </p:nvSpPr>
        <p:spPr>
          <a:xfrm>
            <a:off x="6221636" y="5074943"/>
            <a:ext cx="5036914" cy="1047291"/>
          </a:xfrm>
        </p:spPr>
        <p:txBody>
          <a:bodyPr>
            <a:normAutofit fontScale="92500" lnSpcReduction="20000"/>
          </a:bodyPr>
          <a:lstStyle/>
          <a:p>
            <a:r>
              <a:rPr lang="en-US" sz="2200" b="1" dirty="0"/>
              <a:t>Communicate among stakeholders about cybersecurity risk</a:t>
            </a:r>
          </a:p>
          <a:p>
            <a:endParaRPr lang="en-US" dirty="0"/>
          </a:p>
        </p:txBody>
      </p:sp>
      <p:sp>
        <p:nvSpPr>
          <p:cNvPr id="5" name="Title 4"/>
          <p:cNvSpPr>
            <a:spLocks noGrp="1"/>
          </p:cNvSpPr>
          <p:nvPr>
            <p:ph type="title" idx="4294967295"/>
          </p:nvPr>
        </p:nvSpPr>
        <p:spPr>
          <a:xfrm>
            <a:off x="2670175" y="1382713"/>
            <a:ext cx="9521825" cy="1066800"/>
          </a:xfrm>
        </p:spPr>
        <p:txBody>
          <a:bodyPr/>
          <a:lstStyle/>
          <a:p>
            <a:pPr>
              <a:lnSpc>
                <a:spcPct val="150000"/>
              </a:lnSpc>
            </a:pPr>
            <a:r>
              <a:rPr lang="en-US" dirty="0">
                <a:solidFill>
                  <a:schemeClr val="bg1"/>
                </a:solidFill>
              </a:rPr>
              <a:t>What NCF can do for your organization?</a:t>
            </a:r>
          </a:p>
        </p:txBody>
      </p:sp>
    </p:spTree>
    <p:extLst>
      <p:ext uri="{BB962C8B-B14F-4D97-AF65-F5344CB8AC3E}">
        <p14:creationId xmlns:p14="http://schemas.microsoft.com/office/powerpoint/2010/main" val="207258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6909" y="1383358"/>
            <a:ext cx="9521041" cy="1066544"/>
          </a:xfrm>
        </p:spPr>
        <p:txBody>
          <a:bodyPr/>
          <a:lstStyle/>
          <a:p>
            <a:r>
              <a:rPr lang="en-US" dirty="0"/>
              <a:t>Why NCF?</a:t>
            </a:r>
          </a:p>
        </p:txBody>
      </p:sp>
      <p:graphicFrame>
        <p:nvGraphicFramePr>
          <p:cNvPr id="2" name="Content Placeholder 1"/>
          <p:cNvGraphicFramePr>
            <a:graphicFrameLocks noGrp="1"/>
          </p:cNvGraphicFramePr>
          <p:nvPr>
            <p:ph sz="quarter" idx="13"/>
            <p:extLst>
              <p:ext uri="{D42A27DB-BD31-4B8C-83A1-F6EECF244321}">
                <p14:modId xmlns:p14="http://schemas.microsoft.com/office/powerpoint/2010/main" val="512977232"/>
              </p:ext>
            </p:extLst>
          </p:nvPr>
        </p:nvGraphicFramePr>
        <p:xfrm>
          <a:off x="861961" y="2278452"/>
          <a:ext cx="6926768" cy="3700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stretch>
            <a:fillRect/>
          </a:stretch>
        </p:blipFill>
        <p:spPr>
          <a:xfrm>
            <a:off x="8104843" y="1916630"/>
            <a:ext cx="3406274" cy="3406274"/>
          </a:xfrm>
          <a:prstGeom prst="rect">
            <a:avLst/>
          </a:prstGeom>
        </p:spPr>
      </p:pic>
    </p:spTree>
    <p:extLst>
      <p:ext uri="{BB962C8B-B14F-4D97-AF65-F5344CB8AC3E}">
        <p14:creationId xmlns:p14="http://schemas.microsoft.com/office/powerpoint/2010/main" val="189939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6909" y="1383358"/>
            <a:ext cx="9521041" cy="1066544"/>
          </a:xfrm>
        </p:spPr>
        <p:txBody>
          <a:bodyPr/>
          <a:lstStyle/>
          <a:p>
            <a:r>
              <a:rPr lang="en-US" dirty="0" smtClean="0"/>
              <a:t>Framework has 3 parts</a:t>
            </a:r>
            <a:endParaRPr lang="en-US" dirty="0"/>
          </a:p>
        </p:txBody>
      </p:sp>
      <p:graphicFrame>
        <p:nvGraphicFramePr>
          <p:cNvPr id="2" name="Content Placeholder 1"/>
          <p:cNvGraphicFramePr>
            <a:graphicFrameLocks noGrp="1"/>
          </p:cNvGraphicFramePr>
          <p:nvPr>
            <p:ph sz="quarter" idx="13"/>
            <p:extLst>
              <p:ext uri="{D42A27DB-BD31-4B8C-83A1-F6EECF244321}">
                <p14:modId xmlns:p14="http://schemas.microsoft.com/office/powerpoint/2010/main" val="1827215382"/>
              </p:ext>
            </p:extLst>
          </p:nvPr>
        </p:nvGraphicFramePr>
        <p:xfrm>
          <a:off x="746909" y="2449901"/>
          <a:ext cx="8021534" cy="3967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34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6">
            <a:extLst>
              <a:ext uri="{FF2B5EF4-FFF2-40B4-BE49-F238E27FC236}">
                <a16:creationId xmlns="" xmlns:a16="http://schemas.microsoft.com/office/drawing/2014/main" id="{E4AE2A0A-5E58-450F-B780-F3BC5DAD80E0}"/>
              </a:ext>
            </a:extLst>
          </p:cNvPr>
          <p:cNvPicPr>
            <a:picLocks noChangeAspect="1"/>
          </p:cNvPicPr>
          <p:nvPr/>
        </p:nvPicPr>
        <p:blipFill>
          <a:blip r:embed="rId2"/>
          <a:stretch>
            <a:fillRect/>
          </a:stretch>
        </p:blipFill>
        <p:spPr>
          <a:xfrm>
            <a:off x="1" y="1175657"/>
            <a:ext cx="5272990" cy="5664966"/>
          </a:xfrm>
          <a:prstGeom prst="rect">
            <a:avLst/>
          </a:prstGeom>
        </p:spPr>
      </p:pic>
      <p:sp>
        <p:nvSpPr>
          <p:cNvPr id="25" name="Title 24">
            <a:extLst>
              <a:ext uri="{FF2B5EF4-FFF2-40B4-BE49-F238E27FC236}">
                <a16:creationId xmlns="" xmlns:a16="http://schemas.microsoft.com/office/drawing/2014/main" id="{41C623EC-19C4-4EFA-A56F-CFA734E7A685}"/>
              </a:ext>
            </a:extLst>
          </p:cNvPr>
          <p:cNvSpPr>
            <a:spLocks noGrp="1"/>
          </p:cNvSpPr>
          <p:nvPr>
            <p:ph type="title"/>
          </p:nvPr>
        </p:nvSpPr>
        <p:spPr>
          <a:xfrm>
            <a:off x="6188529" y="2103436"/>
            <a:ext cx="5001442" cy="1069975"/>
          </a:xfrm>
        </p:spPr>
        <p:txBody>
          <a:bodyPr/>
          <a:lstStyle/>
          <a:p>
            <a:r>
              <a:rPr lang="en-US" dirty="0" smtClean="0"/>
              <a:t>Framework </a:t>
            </a:r>
            <a:r>
              <a:rPr lang="en-US" dirty="0" smtClean="0"/>
              <a:t>Categories</a:t>
            </a:r>
            <a:endParaRPr lang="en-US" dirty="0"/>
          </a:p>
        </p:txBody>
      </p:sp>
    </p:spTree>
    <p:extLst>
      <p:ext uri="{BB962C8B-B14F-4D97-AF65-F5344CB8AC3E}">
        <p14:creationId xmlns:p14="http://schemas.microsoft.com/office/powerpoint/2010/main" val="156667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DC1E36"/>
      </a:accent1>
      <a:accent2>
        <a:srgbClr val="C00000"/>
      </a:accent2>
      <a:accent3>
        <a:srgbClr val="900000"/>
      </a:accent3>
      <a:accent4>
        <a:srgbClr val="FFBFBF"/>
      </a:accent4>
      <a:accent5>
        <a:srgbClr val="FFFFFF"/>
      </a:accent5>
      <a:accent6>
        <a:srgbClr val="D8D8D8"/>
      </a:accent6>
      <a:hlink>
        <a:srgbClr val="DC1E36"/>
      </a:hlink>
      <a:folHlink>
        <a:srgbClr val="DC1E36"/>
      </a:folHlink>
    </a:clrScheme>
    <a:fontScheme name="Online - System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ItemUpdatedEventHandlerForConceptSearch</Name>
    <Synchronization>Asynchronous</Synchronization>
    <Type>10002</Type>
    <SequenceNumber>10001</SequenceNumber>
    <Assembly>conceptSearching.Sharepoint.ContentTypes2010, Version=1.0.0.0, Culture=neutral, PublicKeyToken=858f8f13980e4745</Assembly>
    <Class>conceptSearching.Sharepoint.ContentTypes2010.CSHandleEvent</Class>
    <Data/>
    <Filter/>
  </Receiver>
  <Receiver>
    <Name>ItemUpdatingEventHandlerForConceptSearch</Name>
    <Synchronization>Synchronous</Synchronization>
    <Type>2</Type>
    <SequenceNumber>10001</SequenceNumber>
    <Assembly>conceptSearching.Sharepoint.ContentTypes2010, Version=1.0.0.0, Culture=neutral, PublicKeyToken=858f8f13980e4745</Assembly>
    <Class>conceptSearching.Sharepoint.ContentTypes2010.CSHandleEvent</Class>
    <Data/>
    <Filter/>
  </Receiver>
  <Receiver>
    <Name>ItemCheckedInEventHandlerForConceptSearch</Name>
    <Synchronization>Asynchronous</Synchronization>
    <Type>10004</Type>
    <SequenceNumber>10002</SequenceNumber>
    <Assembly>conceptSearching.Sharepoint.ContentTypes2010, Version=1.0.0.0, Culture=neutral, PublicKeyToken=858f8f13980e4745</Assembly>
    <Class>conceptSearching.Sharepoint.ContentTypes2010.CSHandleEvent</Class>
    <Data/>
    <Filter/>
  </Receiver>
  <Receiver>
    <Name>ItemUncheckedOutEventHandlerForConceptSearch</Name>
    <Synchronization>Asynchronous</Synchronization>
    <Type>10006</Type>
    <SequenceNumber>10003</SequenceNumber>
    <Assembly>conceptSearching.Sharepoint.ContentTypes2010, Version=1.0.0.0, Culture=neutral, PublicKeyToken=858f8f13980e4745</Assembly>
    <Class>conceptSearching.Sharepoint.ContentTypes2010.CSHandleEvent</Class>
    <Data/>
    <Filter/>
  </Receiver>
  <Receiver>
    <Name>ItemAddedEventHandlerForConceptSearch</Name>
    <Synchronization>Asynchronous</Synchronization>
    <Type>10001</Type>
    <SequenceNumber>10004</SequenceNumber>
    <Assembly>conceptSearching.Sharepoint.ContentTypes2010, Version=1.0.0.0, Culture=neutral, PublicKeyToken=858f8f13980e4745</Assembly>
    <Class>conceptSearching.Sharepoint.ContentTypes2010.CSHandleEvent</Class>
    <Data/>
    <Filter/>
  </Receiver>
  <Receiver>
    <Name>ItemFileMovedEventHandlerForConceptSearch</Name>
    <Synchronization>Asynchronous</Synchronization>
    <Type>10009</Type>
    <SequenceNumber>10005</SequenceNumber>
    <Assembly>conceptSearching.Sharepoint.ContentTypes2010, Version=1.0.0.0, Culture=neutral, PublicKeyToken=858f8f13980e4745</Assembly>
    <Class>conceptSearching.Sharepoint.ContentTypes2010.CSHandleEvent</Class>
    <Data/>
    <Filter/>
  </Receiver>
  <Receiver>
    <Name>ItemDeletedEventHandlerForConceptSearch</Name>
    <Synchronization>Asynchronous</Synchronization>
    <Type>10003</Type>
    <SequenceNumber>10006</SequenceNumber>
    <Assembly>conceptSearching.Sharepoint.ContentTypes2010, Version=1.0.0.0, Culture=neutral, PublicKeyToken=858f8f13980e4745</Assembly>
    <Class>conceptSearching.Sharepoint.ContentTypes2010.CSHandleEvent</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CSMeta2010Field xmlns="http://schemas.microsoft.com/sharepoint/v3" xsi:nil="true"/>
    <pdb58e43355141dabc233149c854f143 xmlns="473be749-1a1b-4b06-ac6f-813f38410fde">
      <Terms xmlns="http://schemas.microsoft.com/office/infopath/2007/PartnerControls"/>
    </pdb58e43355141dabc233149c854f143>
    <TaxCatchAll xmlns="473be749-1a1b-4b06-ac6f-813f38410fd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6F9589CAA91FED439A85A96BEEBE3ED8" ma:contentTypeVersion="0" ma:contentTypeDescription="Create a new document." ma:contentTypeScope="" ma:versionID="a2752ca6fe01472660211d4db4248533">
  <xsd:schema xmlns:xsd="http://www.w3.org/2001/XMLSchema" xmlns:xs="http://www.w3.org/2001/XMLSchema" xmlns:p="http://schemas.microsoft.com/office/2006/metadata/properties" xmlns:ns1="http://schemas.microsoft.com/sharepoint/v3" xmlns:ns2="473be749-1a1b-4b06-ac6f-813f38410fde" targetNamespace="http://schemas.microsoft.com/office/2006/metadata/properties" ma:root="true" ma:fieldsID="2c81cc75903918d35de69bbe953de433" ns1:_="" ns2:_="">
    <xsd:import namespace="http://schemas.microsoft.com/sharepoint/v3"/>
    <xsd:import namespace="473be749-1a1b-4b06-ac6f-813f38410fde"/>
    <xsd:element name="properties">
      <xsd:complexType>
        <xsd:sequence>
          <xsd:element name="documentManagement">
            <xsd:complexType>
              <xsd:all>
                <xsd:element ref="ns2:TaxCatchAll" minOccurs="0"/>
                <xsd:element ref="ns2:TaxCatchAllLabel" minOccurs="0"/>
                <xsd:element ref="ns2:_dlc_DocId" minOccurs="0"/>
                <xsd:element ref="ns2:_dlc_DocIdUrl" minOccurs="0"/>
                <xsd:element ref="ns2:_dlc_DocIdPersistId" minOccurs="0"/>
                <xsd:element ref="ns1:CSMeta2010Field" minOccurs="0"/>
                <xsd:element ref="ns2:pdb58e43355141dabc233149c854f143"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SMeta2010Field" ma:index="13" nillable="true" ma:displayName="Classification Status" ma:internalName="CSMeta2010Field"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3be749-1a1b-4b06-ac6f-813f38410fd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8dcc5781-1132-4cb3-9313-af84432cb0c5}" ma:internalName="TaxCatchAll" ma:showField="CatchAllData" ma:web="473be749-1a1b-4b06-ac6f-813f38410fde">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8dcc5781-1132-4cb3-9313-af84432cb0c5}" ma:internalName="TaxCatchAllLabel" ma:readOnly="true" ma:showField="CatchAllDataLabel" ma:web="473be749-1a1b-4b06-ac6f-813f38410fde">
      <xsd:complexType>
        <xsd:complexContent>
          <xsd:extension base="dms:MultiChoiceLookup">
            <xsd:sequence>
              <xsd:element name="Value" type="dms:Lookup" maxOccurs="unbounded" minOccurs="0" nillable="true"/>
            </xsd:sequence>
          </xsd:extension>
        </xsd:complexContent>
      </xsd:complex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pdb58e43355141dabc233149c854f143" ma:index="14" nillable="true" ma:taxonomy="true" ma:internalName="pdb58e43355141dabc233149c854f143" ma:taxonomyFieldName="Terms" ma:displayName="Terms" ma:default="" ma:fieldId="{9db58e43-3551-41da-bc23-3149c854f143}" ma:taxonomyMulti="true" ma:sspId="8eda2691-a7c8-46ab-b865-65856fa8da1b" ma:termSetId="c14ac04e-8f16-4108-98b7-93f8c7cd6c5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4287B0-DE8E-4923-BB5E-AA6296184DC4}">
  <ds:schemaRefs>
    <ds:schemaRef ds:uri="http://schemas.microsoft.com/sharepoint/events"/>
  </ds:schemaRefs>
</ds:datastoreItem>
</file>

<file path=customXml/itemProps2.xml><?xml version="1.0" encoding="utf-8"?>
<ds:datastoreItem xmlns:ds="http://schemas.openxmlformats.org/officeDocument/2006/customXml" ds:itemID="{D35D2815-2687-4183-9D04-9D887968D7BB}">
  <ds:schemaRefs>
    <ds:schemaRef ds:uri="http://purl.org/dc/terms/"/>
    <ds:schemaRef ds:uri="473be749-1a1b-4b06-ac6f-813f38410fd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070EFA1-6414-44BC-A0E2-DA3015172868}">
  <ds:schemaRefs>
    <ds:schemaRef ds:uri="http://schemas.microsoft.com/sharepoint/v3/contenttype/forms"/>
  </ds:schemaRefs>
</ds:datastoreItem>
</file>

<file path=customXml/itemProps4.xml><?xml version="1.0" encoding="utf-8"?>
<ds:datastoreItem xmlns:ds="http://schemas.openxmlformats.org/officeDocument/2006/customXml" ds:itemID="{FCDDD52B-ED50-42B0-A36E-3E7AB6F4C9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73be749-1a1b-4b06-ac6f-813f38410f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3097</TotalTime>
  <Words>1023</Words>
  <Application>Microsoft Macintosh PowerPoint</Application>
  <PresentationFormat>Widescreen</PresentationFormat>
  <Paragraphs>197</Paragraphs>
  <Slides>26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Verdana</vt:lpstr>
      <vt:lpstr>Arial</vt:lpstr>
      <vt:lpstr>Office Theme</vt:lpstr>
      <vt:lpstr>NIST Cybersecurity Framework</vt:lpstr>
      <vt:lpstr>About Will Bechtel </vt:lpstr>
      <vt:lpstr>NIST Cybersecurity Framework</vt:lpstr>
      <vt:lpstr>PowerPoint Presentation</vt:lpstr>
      <vt:lpstr>NIST Cybersecurity Framework </vt:lpstr>
      <vt:lpstr>What NCF can do for your organization?</vt:lpstr>
      <vt:lpstr>Why NCF?</vt:lpstr>
      <vt:lpstr>Framework has 3 parts</vt:lpstr>
      <vt:lpstr>Framework Categories</vt:lpstr>
      <vt:lpstr>NCF Core Concepts</vt:lpstr>
      <vt:lpstr>NCF Categories and Subcategories</vt:lpstr>
      <vt:lpstr>NCF Implementation Tiers</vt:lpstr>
      <vt:lpstr>NCF Implementation Tiers</vt:lpstr>
      <vt:lpstr>NCF Profiles</vt:lpstr>
      <vt:lpstr>NCF Manage to Target</vt:lpstr>
      <vt:lpstr>NCF Cycle</vt:lpstr>
      <vt:lpstr>NIST Cybersecurity Framework</vt:lpstr>
      <vt:lpstr>NCF Proposed v1.1</vt:lpstr>
      <vt:lpstr>NCF Proposed v1.1 - Measurement</vt:lpstr>
      <vt:lpstr>NCF v1.1 - Measurement</vt:lpstr>
      <vt:lpstr>NCF v1.1 Supply Chain Risk Management</vt:lpstr>
      <vt:lpstr>NCF Proposed v1.1 – Auth, Identity</vt:lpstr>
      <vt:lpstr>Future of NCF</vt:lpstr>
      <vt:lpstr>3 Things to Remember:</vt:lpstr>
      <vt:lpstr>References</vt:lpstr>
      <vt:lpstr>PowerPoint Presentation</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Raf Kozak</dc:creator>
  <cp:lastModifiedBy>Will Bechtel</cp:lastModifiedBy>
  <cp:revision>261</cp:revision>
  <dcterms:created xsi:type="dcterms:W3CDTF">2016-04-18T01:48:50Z</dcterms:created>
  <dcterms:modified xsi:type="dcterms:W3CDTF">2017-10-26T16:34:21Z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0x0101006F9589CAA91FED439A85A96BEEBE3ED8</vt:lpwstr>
  </property>
  <property fmtid="{D5CDD505-2E9C-101B-9397-08002B2CF9AE}" pid="3" name="Terms">
    <vt:lpwstr/>
  </property>
</Properties>
</file>